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0" r:id="rId5"/>
    <p:sldMasterId id="2147483781" r:id="rId6"/>
    <p:sldMasterId id="2147483782" r:id="rId7"/>
    <p:sldMasterId id="214748378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Lst>
  <p:sldSz cy="13716000" cx="24377650"/>
  <p:notesSz cx="6858000" cy="9144000"/>
  <p:embeddedFontLst>
    <p:embeddedFont>
      <p:font typeface="Roboto Thin"/>
      <p:regular r:id="rId29"/>
      <p:bold r:id="rId30"/>
      <p:italic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Amatic SC"/>
      <p:regular r:id="rId41"/>
      <p:bold r:id="rId42"/>
    </p:embeddedFont>
    <p:embeddedFont>
      <p:font typeface="Inconsolata"/>
      <p:regular r:id="rId43"/>
      <p:bold r:id="rId44"/>
    </p:embeddedFont>
    <p:embeddedFont>
      <p:font typeface="Poppins"/>
      <p:regular r:id="rId45"/>
      <p:bold r:id="rId46"/>
      <p:italic r:id="rId47"/>
      <p:boldItalic r:id="rId48"/>
    </p:embeddedFont>
    <p:embeddedFont>
      <p:font typeface="Lato Light"/>
      <p:regular r:id="rId49"/>
      <p:bold r:id="rId50"/>
      <p:italic r:id="rId51"/>
      <p:boldItalic r:id="rId52"/>
    </p:embeddedFont>
    <p:embeddedFont>
      <p:font typeface="Poppins Medium"/>
      <p:regular r:id="rId53"/>
      <p:bold r:id="rId54"/>
      <p:italic r:id="rId55"/>
      <p:boldItalic r:id="rId56"/>
    </p:embeddedFont>
    <p:embeddedFont>
      <p:font typeface="Roboto Light"/>
      <p:regular r:id="rId57"/>
      <p:bold r:id="rId58"/>
      <p:italic r:id="rId59"/>
      <p:boldItalic r:id="rId60"/>
    </p:embeddedFont>
    <p:embeddedFont>
      <p:font typeface="Helvetica Neue"/>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13A7BA-3683-4FBB-AE5E-318474AD34C5}">
  <a:tblStyle styleId="{2C13A7BA-3683-4FBB-AE5E-318474AD34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AmaticSC-bold.fntdata"/><Relationship Id="rId41" Type="http://schemas.openxmlformats.org/officeDocument/2006/relationships/font" Target="fonts/AmaticSC-regular.fntdata"/><Relationship Id="rId44" Type="http://schemas.openxmlformats.org/officeDocument/2006/relationships/font" Target="fonts/Inconsolata-bold.fntdata"/><Relationship Id="rId43" Type="http://schemas.openxmlformats.org/officeDocument/2006/relationships/font" Target="fonts/Inconsolata-regular.fntdata"/><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Lato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Medium-regular.fntdata"/><Relationship Id="rId32" Type="http://schemas.openxmlformats.org/officeDocument/2006/relationships/font" Target="fonts/RobotoThin-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1.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RobotoLight-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font" Target="fonts/RobotoThin-regular.fntdata"/><Relationship Id="rId51" Type="http://schemas.openxmlformats.org/officeDocument/2006/relationships/font" Target="fonts/LatoLight-italic.fntdata"/><Relationship Id="rId50" Type="http://schemas.openxmlformats.org/officeDocument/2006/relationships/font" Target="fonts/LatoLight-bold.fntdata"/><Relationship Id="rId53" Type="http://schemas.openxmlformats.org/officeDocument/2006/relationships/font" Target="fonts/PoppinsMedium-regular.fntdata"/><Relationship Id="rId52" Type="http://schemas.openxmlformats.org/officeDocument/2006/relationships/font" Target="fonts/LatoLight-boldItalic.fntdata"/><Relationship Id="rId11" Type="http://schemas.openxmlformats.org/officeDocument/2006/relationships/slide" Target="slides/slide2.xml"/><Relationship Id="rId55" Type="http://schemas.openxmlformats.org/officeDocument/2006/relationships/font" Target="fonts/PoppinsMedium-italic.fntdata"/><Relationship Id="rId10" Type="http://schemas.openxmlformats.org/officeDocument/2006/relationships/slide" Target="slides/slide1.xml"/><Relationship Id="rId54" Type="http://schemas.openxmlformats.org/officeDocument/2006/relationships/font" Target="fonts/PoppinsMedium-bold.fntdata"/><Relationship Id="rId13" Type="http://schemas.openxmlformats.org/officeDocument/2006/relationships/slide" Target="slides/slide4.xml"/><Relationship Id="rId57" Type="http://schemas.openxmlformats.org/officeDocument/2006/relationships/font" Target="fonts/RobotoLight-regular.fntdata"/><Relationship Id="rId12" Type="http://schemas.openxmlformats.org/officeDocument/2006/relationships/slide" Target="slides/slide3.xml"/><Relationship Id="rId56" Type="http://schemas.openxmlformats.org/officeDocument/2006/relationships/font" Target="fonts/PoppinsMedium-boldItalic.fntdata"/><Relationship Id="rId15" Type="http://schemas.openxmlformats.org/officeDocument/2006/relationships/slide" Target="slides/slide6.xml"/><Relationship Id="rId59" Type="http://schemas.openxmlformats.org/officeDocument/2006/relationships/font" Target="fonts/RobotoLight-italic.fntdata"/><Relationship Id="rId14" Type="http://schemas.openxmlformats.org/officeDocument/2006/relationships/slide" Target="slides/slide5.xml"/><Relationship Id="rId58" Type="http://schemas.openxmlformats.org/officeDocument/2006/relationships/font" Target="fonts/RobotoLight-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131ccaed32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131ccaed320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7" name="Google Shape;2407;g131ccaed320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131ccaed320_1_2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131ccaed320_1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13244351360_2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13244351360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13244351360_2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13244351360_2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132ddbea42e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132ddbea42e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00"/>
              <a:t>We </a:t>
            </a:r>
            <a:r>
              <a:rPr lang="en-US" sz="1300"/>
              <a:t>separated</a:t>
            </a:r>
            <a:r>
              <a:rPr lang="en-US" sz="1300"/>
              <a:t> our presentation into 3 sections in order to cover all aspects of the attack, and alternative approaches.  We Mapped out our Network and the roles of the Vm’s we used.  The Vulnerabilities we found within the  Victims machine to establish our attack surface and then the  exploits we used against some of the Vulnerabilities and then alternative methods we could’ve used to avoid triggering the alerts we had triggered through the course of this attack</a:t>
            </a:r>
            <a:endParaRPr sz="1300"/>
          </a:p>
        </p:txBody>
      </p:sp>
      <p:sp>
        <p:nvSpPr>
          <p:cNvPr id="2337" name="Google Shape;2337;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This lab was </a:t>
            </a:r>
            <a:r>
              <a:rPr lang="en-US" sz="1200"/>
              <a:t>set up</a:t>
            </a:r>
            <a:r>
              <a:rPr lang="en-US" sz="1200"/>
              <a:t> through a Remote Desktop connection and the servers were hosted through a hyper-V host manager with 5 Virtual machines. All Vm’s are in the IP range 192.168.1.0/24. Broadcast, and Mask . We used our Kali machine as our attacker machine, Only targeted our target 1 machine user shell through ssh and accessing it through http. Our Capstone logs files from the attack and forwards the activity logs to the kibana ELK stack processed through Metric beat and filebeat. And the ELK stack was </a:t>
            </a:r>
            <a:r>
              <a:rPr lang="en-US" sz="1200"/>
              <a:t>accessible</a:t>
            </a:r>
            <a:r>
              <a:rPr lang="en-US" sz="1200"/>
              <a:t> through http to view ournewly created  logs. cheater…</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9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132a2500817_0_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132a2500817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9.png"/><Relationship Id="rId3" Type="http://schemas.openxmlformats.org/officeDocument/2006/relationships/image" Target="../media/image128.png"/><Relationship Id="rId4" Type="http://schemas.openxmlformats.org/officeDocument/2006/relationships/image" Target="../media/image13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9.png"/><Relationship Id="rId3" Type="http://schemas.openxmlformats.org/officeDocument/2006/relationships/image" Target="../media/image134.png"/><Relationship Id="rId4" Type="http://schemas.openxmlformats.org/officeDocument/2006/relationships/image" Target="../media/image13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 Id="rId3" Type="http://schemas.openxmlformats.org/officeDocument/2006/relationships/image" Target="../media/image137.png"/><Relationship Id="rId4" Type="http://schemas.openxmlformats.org/officeDocument/2006/relationships/image" Target="../media/image139.png"/><Relationship Id="rId5" Type="http://schemas.openxmlformats.org/officeDocument/2006/relationships/image" Target="../media/image14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png"/><Relationship Id="rId3" Type="http://schemas.openxmlformats.org/officeDocument/2006/relationships/image" Target="../media/image144.png"/><Relationship Id="rId4" Type="http://schemas.openxmlformats.org/officeDocument/2006/relationships/image" Target="../media/image143.png"/><Relationship Id="rId5" Type="http://schemas.openxmlformats.org/officeDocument/2006/relationships/image" Target="../media/image14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 Id="rId3" Type="http://schemas.openxmlformats.org/officeDocument/2006/relationships/image" Target="../media/image145.png"/><Relationship Id="rId4" Type="http://schemas.openxmlformats.org/officeDocument/2006/relationships/image" Target="../media/image149.png"/><Relationship Id="rId5" Type="http://schemas.openxmlformats.org/officeDocument/2006/relationships/image" Target="../media/image151.png"/><Relationship Id="rId6" Type="http://schemas.openxmlformats.org/officeDocument/2006/relationships/image" Target="../media/image14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 Id="rId3" Type="http://schemas.openxmlformats.org/officeDocument/2006/relationships/image" Target="../media/image150.png"/><Relationship Id="rId4" Type="http://schemas.openxmlformats.org/officeDocument/2006/relationships/image" Target="../media/image149.png"/><Relationship Id="rId5" Type="http://schemas.openxmlformats.org/officeDocument/2006/relationships/image" Target="../media/image154.png"/><Relationship Id="rId6" Type="http://schemas.openxmlformats.org/officeDocument/2006/relationships/image" Target="../media/image14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7.png"/><Relationship Id="rId5" Type="http://schemas.openxmlformats.org/officeDocument/2006/relationships/image" Target="../media/image15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 Id="rId3" Type="http://schemas.openxmlformats.org/officeDocument/2006/relationships/image" Target="../media/image159.png"/><Relationship Id="rId4" Type="http://schemas.openxmlformats.org/officeDocument/2006/relationships/image" Target="../media/image161.png"/><Relationship Id="rId5" Type="http://schemas.openxmlformats.org/officeDocument/2006/relationships/image" Target="../media/image160.png"/><Relationship Id="rId6" Type="http://schemas.openxmlformats.org/officeDocument/2006/relationships/image" Target="../media/image16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 Id="rId3" Type="http://schemas.openxmlformats.org/officeDocument/2006/relationships/image" Target="../media/image162.png"/><Relationship Id="rId4" Type="http://schemas.openxmlformats.org/officeDocument/2006/relationships/image" Target="../media/image165.png"/><Relationship Id="rId5" Type="http://schemas.openxmlformats.org/officeDocument/2006/relationships/image" Target="../media/image16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7.png"/><Relationship Id="rId3" Type="http://schemas.openxmlformats.org/officeDocument/2006/relationships/image" Target="../media/image169.png"/><Relationship Id="rId4" Type="http://schemas.openxmlformats.org/officeDocument/2006/relationships/image" Target="../media/image168.png"/><Relationship Id="rId5" Type="http://schemas.openxmlformats.org/officeDocument/2006/relationships/image" Target="../media/image176.png"/><Relationship Id="rId6" Type="http://schemas.openxmlformats.org/officeDocument/2006/relationships/image" Target="../media/image172.png"/><Relationship Id="rId7" Type="http://schemas.openxmlformats.org/officeDocument/2006/relationships/image" Target="../media/image17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3.png"/><Relationship Id="rId3" Type="http://schemas.openxmlformats.org/officeDocument/2006/relationships/image" Target="../media/image171.png"/><Relationship Id="rId4" Type="http://schemas.openxmlformats.org/officeDocument/2006/relationships/image" Target="../media/image177.png"/><Relationship Id="rId5" Type="http://schemas.openxmlformats.org/officeDocument/2006/relationships/image" Target="../media/image178.png"/><Relationship Id="rId6" Type="http://schemas.openxmlformats.org/officeDocument/2006/relationships/image" Target="../media/image175.png"/><Relationship Id="rId7" Type="http://schemas.openxmlformats.org/officeDocument/2006/relationships/image" Target="../media/image18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 Id="rId3" Type="http://schemas.openxmlformats.org/officeDocument/2006/relationships/image" Target="../media/image174.png"/><Relationship Id="rId4" Type="http://schemas.openxmlformats.org/officeDocument/2006/relationships/image" Target="../media/image179.png"/><Relationship Id="rId5" Type="http://schemas.openxmlformats.org/officeDocument/2006/relationships/image" Target="../media/image18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5.png"/><Relationship Id="rId3" Type="http://schemas.openxmlformats.org/officeDocument/2006/relationships/image" Target="../media/image180.png"/><Relationship Id="rId4" Type="http://schemas.openxmlformats.org/officeDocument/2006/relationships/image" Target="../media/image184.png"/><Relationship Id="rId5" Type="http://schemas.openxmlformats.org/officeDocument/2006/relationships/image" Target="../media/image181.png"/><Relationship Id="rId6" Type="http://schemas.openxmlformats.org/officeDocument/2006/relationships/image" Target="../media/image187.png"/><Relationship Id="rId7" Type="http://schemas.openxmlformats.org/officeDocument/2006/relationships/image" Target="../media/image186.png"/><Relationship Id="rId8" Type="http://schemas.openxmlformats.org/officeDocument/2006/relationships/image" Target="../media/image19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image" Target="../media/image193.png"/><Relationship Id="rId5" Type="http://schemas.openxmlformats.org/officeDocument/2006/relationships/image" Target="../media/image191.png"/><Relationship Id="rId6" Type="http://schemas.openxmlformats.org/officeDocument/2006/relationships/image" Target="../media/image190.png"/><Relationship Id="rId7" Type="http://schemas.openxmlformats.org/officeDocument/2006/relationships/image" Target="../media/image196.png"/><Relationship Id="rId8" Type="http://schemas.openxmlformats.org/officeDocument/2006/relationships/image" Target="../media/image19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 Id="rId3" Type="http://schemas.openxmlformats.org/officeDocument/2006/relationships/image" Target="../media/image197.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0.png"/><Relationship Id="rId3" Type="http://schemas.openxmlformats.org/officeDocument/2006/relationships/image" Target="../media/image203.png"/><Relationship Id="rId4" Type="http://schemas.openxmlformats.org/officeDocument/2006/relationships/image" Target="../media/image205.png"/><Relationship Id="rId9" Type="http://schemas.openxmlformats.org/officeDocument/2006/relationships/image" Target="../media/image204.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6.png"/><Relationship Id="rId8" Type="http://schemas.openxmlformats.org/officeDocument/2006/relationships/image" Target="../media/image20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9.png"/><Relationship Id="rId3" Type="http://schemas.openxmlformats.org/officeDocument/2006/relationships/image" Target="../media/image213.png"/><Relationship Id="rId4" Type="http://schemas.openxmlformats.org/officeDocument/2006/relationships/image" Target="../media/image212.png"/><Relationship Id="rId9" Type="http://schemas.openxmlformats.org/officeDocument/2006/relationships/image" Target="../media/image217.png"/><Relationship Id="rId5" Type="http://schemas.openxmlformats.org/officeDocument/2006/relationships/image" Target="../media/image208.png"/><Relationship Id="rId6" Type="http://schemas.openxmlformats.org/officeDocument/2006/relationships/image" Target="../media/image211.png"/><Relationship Id="rId7" Type="http://schemas.openxmlformats.org/officeDocument/2006/relationships/image" Target="../media/image215.png"/><Relationship Id="rId8" Type="http://schemas.openxmlformats.org/officeDocument/2006/relationships/image" Target="../media/image21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8.png"/><Relationship Id="rId3" Type="http://schemas.openxmlformats.org/officeDocument/2006/relationships/image" Target="../media/image22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6.png"/><Relationship Id="rId3" Type="http://schemas.openxmlformats.org/officeDocument/2006/relationships/image" Target="../media/image2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0.png"/><Relationship Id="rId3" Type="http://schemas.openxmlformats.org/officeDocument/2006/relationships/image" Target="../media/image23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7.png"/><Relationship Id="rId4" Type="http://schemas.openxmlformats.org/officeDocument/2006/relationships/image" Target="../media/image8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8.png"/><Relationship Id="rId4" Type="http://schemas.openxmlformats.org/officeDocument/2006/relationships/image" Target="../media/image115.png"/><Relationship Id="rId5"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4.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123.png"/><Relationship Id="rId6" Type="http://schemas.openxmlformats.org/officeDocument/2006/relationships/image" Target="../media/image56.png"/><Relationship Id="rId7" Type="http://schemas.openxmlformats.org/officeDocument/2006/relationships/image" Target="../media/image5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5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57.png"/><Relationship Id="rId4" Type="http://schemas.openxmlformats.org/officeDocument/2006/relationships/image" Target="../media/image63.png"/><Relationship Id="rId5" Type="http://schemas.openxmlformats.org/officeDocument/2006/relationships/image" Target="../media/image6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74.png"/><Relationship Id="rId7" Type="http://schemas.openxmlformats.org/officeDocument/2006/relationships/image" Target="../media/image66.png"/><Relationship Id="rId8" Type="http://schemas.openxmlformats.org/officeDocument/2006/relationships/image" Target="../media/image7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75.png"/><Relationship Id="rId8" Type="http://schemas.openxmlformats.org/officeDocument/2006/relationships/image" Target="../media/image8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80.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77.png"/><Relationship Id="rId4" Type="http://schemas.openxmlformats.org/officeDocument/2006/relationships/image" Target="../media/image90.png"/><Relationship Id="rId9" Type="http://schemas.openxmlformats.org/officeDocument/2006/relationships/image" Target="../media/image99.png"/><Relationship Id="rId5" Type="http://schemas.openxmlformats.org/officeDocument/2006/relationships/image" Target="../media/image82.png"/><Relationship Id="rId6" Type="http://schemas.openxmlformats.org/officeDocument/2006/relationships/image" Target="../media/image89.png"/><Relationship Id="rId7" Type="http://schemas.openxmlformats.org/officeDocument/2006/relationships/image" Target="../media/image93.png"/><Relationship Id="rId8" Type="http://schemas.openxmlformats.org/officeDocument/2006/relationships/image" Target="../media/image1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5.png"/><Relationship Id="rId5" Type="http://schemas.openxmlformats.org/officeDocument/2006/relationships/image" Target="../media/image98.png"/><Relationship Id="rId6" Type="http://schemas.openxmlformats.org/officeDocument/2006/relationships/image" Target="../media/image91.png"/><Relationship Id="rId7" Type="http://schemas.openxmlformats.org/officeDocument/2006/relationships/image" Target="../media/image96.png"/><Relationship Id="rId8" Type="http://schemas.openxmlformats.org/officeDocument/2006/relationships/image" Target="../media/image9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0.png"/><Relationship Id="rId4" Type="http://schemas.openxmlformats.org/officeDocument/2006/relationships/image" Target="../media/image12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0.png"/><Relationship Id="rId4" Type="http://schemas.openxmlformats.org/officeDocument/2006/relationships/image" Target="../media/image12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0.png"/><Relationship Id="rId4" Type="http://schemas.openxmlformats.org/officeDocument/2006/relationships/image" Target="../media/image12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0.png"/><Relationship Id="rId4" Type="http://schemas.openxmlformats.org/officeDocument/2006/relationships/image" Target="../media/image13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3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4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0.png"/><Relationship Id="rId4" Type="http://schemas.openxmlformats.org/officeDocument/2006/relationships/image" Target="../media/image12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0.png"/><Relationship Id="rId4" Type="http://schemas.openxmlformats.org/officeDocument/2006/relationships/image" Target="../media/image15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32.png"/><Relationship Id="rId4" Type="http://schemas.openxmlformats.org/officeDocument/2006/relationships/image" Target="../media/image12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61" name="Shape 1561"/>
        <p:cNvGrpSpPr/>
        <p:nvPr/>
      </p:nvGrpSpPr>
      <p:grpSpPr>
        <a:xfrm>
          <a:off x="0" y="0"/>
          <a:ext cx="0" cy="0"/>
          <a:chOff x="0" y="0"/>
          <a:chExt cx="0" cy="0"/>
        </a:xfrm>
      </p:grpSpPr>
      <p:sp>
        <p:nvSpPr>
          <p:cNvPr id="1562" name="Google Shape;1562;p104"/>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63" name="Google Shape;1563;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4" name="Google Shape;1564;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5" name="Google Shape;1565;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6" name="Google Shape;1566;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7" name="Google Shape;1567;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8" name="Google Shape;1568;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9" name="Google Shape;1569;p104"/>
          <p:cNvGrpSpPr/>
          <p:nvPr/>
        </p:nvGrpSpPr>
        <p:grpSpPr>
          <a:xfrm>
            <a:off x="1218895" y="3300915"/>
            <a:ext cx="2071215" cy="1296816"/>
            <a:chOff x="457200" y="1466425"/>
            <a:chExt cx="776900" cy="486300"/>
          </a:xfrm>
        </p:grpSpPr>
        <p:sp>
          <p:nvSpPr>
            <p:cNvPr id="1570" name="Google Shape;1570;p104"/>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71" name="Google Shape;1571;p104"/>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4"/>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73" name="Google Shape;1573;p104"/>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4" name="Google Shape;1574;p104"/>
          <p:cNvGrpSpPr/>
          <p:nvPr/>
        </p:nvGrpSpPr>
        <p:grpSpPr>
          <a:xfrm>
            <a:off x="1218895" y="4877115"/>
            <a:ext cx="2071215" cy="1296816"/>
            <a:chOff x="457200" y="1466425"/>
            <a:chExt cx="776900" cy="486300"/>
          </a:xfrm>
        </p:grpSpPr>
        <p:sp>
          <p:nvSpPr>
            <p:cNvPr id="1575" name="Google Shape;1575;p104"/>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6" name="Google Shape;1576;p104"/>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7" name="Google Shape;1577;p104"/>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8" name="Google Shape;1578;p104"/>
          <p:cNvGrpSpPr/>
          <p:nvPr/>
        </p:nvGrpSpPr>
        <p:grpSpPr>
          <a:xfrm>
            <a:off x="1218895" y="6453315"/>
            <a:ext cx="2071215" cy="1296816"/>
            <a:chOff x="457200" y="1466425"/>
            <a:chExt cx="776900" cy="486300"/>
          </a:xfrm>
        </p:grpSpPr>
        <p:sp>
          <p:nvSpPr>
            <p:cNvPr id="1579" name="Google Shape;1579;p104"/>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80" name="Google Shape;1580;p104"/>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1" name="Google Shape;1581;p104"/>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2" name="Google Shape;1582;p104"/>
          <p:cNvGrpSpPr/>
          <p:nvPr/>
        </p:nvGrpSpPr>
        <p:grpSpPr>
          <a:xfrm>
            <a:off x="1218895" y="8029515"/>
            <a:ext cx="2071215" cy="1296816"/>
            <a:chOff x="457200" y="1466425"/>
            <a:chExt cx="776900" cy="486300"/>
          </a:xfrm>
        </p:grpSpPr>
        <p:sp>
          <p:nvSpPr>
            <p:cNvPr id="1583" name="Google Shape;1583;p104"/>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84" name="Google Shape;1584;p104"/>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5" name="Google Shape;1585;p104"/>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6" name="Google Shape;1586;p104"/>
          <p:cNvGrpSpPr/>
          <p:nvPr/>
        </p:nvGrpSpPr>
        <p:grpSpPr>
          <a:xfrm>
            <a:off x="1218895" y="9605749"/>
            <a:ext cx="2071215" cy="1296816"/>
            <a:chOff x="457200" y="1466425"/>
            <a:chExt cx="776900" cy="486300"/>
          </a:xfrm>
        </p:grpSpPr>
        <p:sp>
          <p:nvSpPr>
            <p:cNvPr id="1587" name="Google Shape;1587;p104"/>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8" name="Google Shape;1588;p104"/>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9" name="Google Shape;1589;p104"/>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0" name="Google Shape;1590;p104"/>
          <p:cNvGrpSpPr/>
          <p:nvPr/>
        </p:nvGrpSpPr>
        <p:grpSpPr>
          <a:xfrm>
            <a:off x="1218895" y="11182082"/>
            <a:ext cx="2071215" cy="1296816"/>
            <a:chOff x="457200" y="1466425"/>
            <a:chExt cx="776900" cy="486300"/>
          </a:xfrm>
        </p:grpSpPr>
        <p:sp>
          <p:nvSpPr>
            <p:cNvPr id="1591" name="Google Shape;1591;p104"/>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92" name="Google Shape;1592;p104"/>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3" name="Google Shape;1593;p104"/>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4" name="Google Shape;1594;p104"/>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5" name="Google Shape;1595;p104"/>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7" name="Google Shape;1597;p104"/>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8" name="Shape 1598"/>
        <p:cNvGrpSpPr/>
        <p:nvPr/>
      </p:nvGrpSpPr>
      <p:grpSpPr>
        <a:xfrm>
          <a:off x="0" y="0"/>
          <a:ext cx="0" cy="0"/>
          <a:chOff x="0" y="0"/>
          <a:chExt cx="0" cy="0"/>
        </a:xfrm>
      </p:grpSpPr>
      <p:sp>
        <p:nvSpPr>
          <p:cNvPr id="1599" name="Google Shape;1599;p105"/>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00" name="Google Shape;1600;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1" name="Google Shape;1601;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02" name="Google Shape;1602;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3" name="Google Shape;1603;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04" name="Google Shape;1604;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5" name="Google Shape;1605;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6" name="Google Shape;1606;p105"/>
          <p:cNvGrpSpPr/>
          <p:nvPr/>
        </p:nvGrpSpPr>
        <p:grpSpPr>
          <a:xfrm>
            <a:off x="1218958" y="3066140"/>
            <a:ext cx="1901385" cy="1190462"/>
            <a:chOff x="457200" y="1466425"/>
            <a:chExt cx="776900" cy="486300"/>
          </a:xfrm>
        </p:grpSpPr>
        <p:sp>
          <p:nvSpPr>
            <p:cNvPr id="1607" name="Google Shape;160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8" name="Google Shape;160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5"/>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5"/>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5"/>
          <p:cNvGrpSpPr/>
          <p:nvPr/>
        </p:nvGrpSpPr>
        <p:grpSpPr>
          <a:xfrm>
            <a:off x="1218958" y="4459807"/>
            <a:ext cx="1901385" cy="1190462"/>
            <a:chOff x="457200" y="1466425"/>
            <a:chExt cx="776900" cy="486300"/>
          </a:xfrm>
        </p:grpSpPr>
        <p:sp>
          <p:nvSpPr>
            <p:cNvPr id="1612" name="Google Shape;161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13" name="Google Shape;161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5"/>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5"/>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5"/>
          <p:cNvGrpSpPr/>
          <p:nvPr/>
        </p:nvGrpSpPr>
        <p:grpSpPr>
          <a:xfrm>
            <a:off x="1218892" y="5854874"/>
            <a:ext cx="1901385" cy="1190462"/>
            <a:chOff x="457200" y="1466425"/>
            <a:chExt cx="776900" cy="486300"/>
          </a:xfrm>
        </p:grpSpPr>
        <p:sp>
          <p:nvSpPr>
            <p:cNvPr id="1617" name="Google Shape;161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8" name="Google Shape;161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5"/>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5"/>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5"/>
          <p:cNvGrpSpPr/>
          <p:nvPr/>
        </p:nvGrpSpPr>
        <p:grpSpPr>
          <a:xfrm>
            <a:off x="1218892" y="7248540"/>
            <a:ext cx="1901385" cy="1190462"/>
            <a:chOff x="457200" y="1466425"/>
            <a:chExt cx="776900" cy="486300"/>
          </a:xfrm>
        </p:grpSpPr>
        <p:sp>
          <p:nvSpPr>
            <p:cNvPr id="1622" name="Google Shape;162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23" name="Google Shape;162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5"/>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5"/>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5"/>
          <p:cNvGrpSpPr/>
          <p:nvPr/>
        </p:nvGrpSpPr>
        <p:grpSpPr>
          <a:xfrm>
            <a:off x="1218958" y="8642207"/>
            <a:ext cx="1901385" cy="1190462"/>
            <a:chOff x="457200" y="1466425"/>
            <a:chExt cx="776900" cy="486300"/>
          </a:xfrm>
        </p:grpSpPr>
        <p:sp>
          <p:nvSpPr>
            <p:cNvPr id="1627" name="Google Shape;162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8" name="Google Shape;162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5"/>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5"/>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5"/>
          <p:cNvGrpSpPr/>
          <p:nvPr/>
        </p:nvGrpSpPr>
        <p:grpSpPr>
          <a:xfrm>
            <a:off x="1218958" y="10035874"/>
            <a:ext cx="1901385" cy="1190462"/>
            <a:chOff x="457200" y="1466425"/>
            <a:chExt cx="776900" cy="486300"/>
          </a:xfrm>
        </p:grpSpPr>
        <p:sp>
          <p:nvSpPr>
            <p:cNvPr id="1632" name="Google Shape;163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33" name="Google Shape;163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5"/>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5" name="Google Shape;1635;p105"/>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6" name="Google Shape;1636;p105"/>
          <p:cNvGrpSpPr/>
          <p:nvPr/>
        </p:nvGrpSpPr>
        <p:grpSpPr>
          <a:xfrm>
            <a:off x="1218958" y="11497607"/>
            <a:ext cx="1901385" cy="1190462"/>
            <a:chOff x="457200" y="1466425"/>
            <a:chExt cx="776900" cy="486300"/>
          </a:xfrm>
        </p:grpSpPr>
        <p:sp>
          <p:nvSpPr>
            <p:cNvPr id="1637" name="Google Shape;163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8" name="Google Shape;163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9" name="Google Shape;1639;p105"/>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40" name="Shape 1640"/>
        <p:cNvGrpSpPr/>
        <p:nvPr/>
      </p:nvGrpSpPr>
      <p:grpSpPr>
        <a:xfrm>
          <a:off x="0" y="0"/>
          <a:ext cx="0" cy="0"/>
          <a:chOff x="0" y="0"/>
          <a:chExt cx="0" cy="0"/>
        </a:xfrm>
      </p:grpSpPr>
      <p:sp>
        <p:nvSpPr>
          <p:cNvPr id="1641" name="Google Shape;1641;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43" name="Google Shape;1643;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44" name="Google Shape;1644;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5" name="Google Shape;1645;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6" name="Google Shape;1646;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6"/>
          <p:cNvGrpSpPr/>
          <p:nvPr/>
        </p:nvGrpSpPr>
        <p:grpSpPr>
          <a:xfrm>
            <a:off x="1219475" y="10328151"/>
            <a:ext cx="1606396" cy="1005814"/>
            <a:chOff x="457200" y="1466425"/>
            <a:chExt cx="776900" cy="486300"/>
          </a:xfrm>
        </p:grpSpPr>
        <p:sp>
          <p:nvSpPr>
            <p:cNvPr id="1649" name="Google Shape;164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50" name="Google Shape;165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6"/>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6"/>
          <p:cNvGrpSpPr/>
          <p:nvPr/>
        </p:nvGrpSpPr>
        <p:grpSpPr>
          <a:xfrm>
            <a:off x="1219175" y="11496427"/>
            <a:ext cx="1606396" cy="1005814"/>
            <a:chOff x="457200" y="1466425"/>
            <a:chExt cx="776900" cy="486300"/>
          </a:xfrm>
        </p:grpSpPr>
        <p:sp>
          <p:nvSpPr>
            <p:cNvPr id="1654" name="Google Shape;165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5" name="Google Shape;165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6"/>
          <p:cNvGrpSpPr/>
          <p:nvPr/>
        </p:nvGrpSpPr>
        <p:grpSpPr>
          <a:xfrm>
            <a:off x="1219342" y="7991151"/>
            <a:ext cx="1606396" cy="1005814"/>
            <a:chOff x="457200" y="1466425"/>
            <a:chExt cx="776900" cy="486300"/>
          </a:xfrm>
        </p:grpSpPr>
        <p:sp>
          <p:nvSpPr>
            <p:cNvPr id="1659" name="Google Shape;165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60" name="Google Shape;166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6"/>
          <p:cNvGrpSpPr/>
          <p:nvPr/>
        </p:nvGrpSpPr>
        <p:grpSpPr>
          <a:xfrm>
            <a:off x="1219042" y="9159427"/>
            <a:ext cx="1606396" cy="1005814"/>
            <a:chOff x="457200" y="1466425"/>
            <a:chExt cx="776900" cy="486300"/>
          </a:xfrm>
        </p:grpSpPr>
        <p:sp>
          <p:nvSpPr>
            <p:cNvPr id="1664" name="Google Shape;166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5" name="Google Shape;166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6"/>
          <p:cNvGrpSpPr/>
          <p:nvPr/>
        </p:nvGrpSpPr>
        <p:grpSpPr>
          <a:xfrm>
            <a:off x="1219408" y="5694151"/>
            <a:ext cx="1606396" cy="1005814"/>
            <a:chOff x="457200" y="1466425"/>
            <a:chExt cx="776900" cy="486300"/>
          </a:xfrm>
        </p:grpSpPr>
        <p:sp>
          <p:nvSpPr>
            <p:cNvPr id="1669" name="Google Shape;166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70" name="Google Shape;167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6"/>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6"/>
          <p:cNvGrpSpPr/>
          <p:nvPr/>
        </p:nvGrpSpPr>
        <p:grpSpPr>
          <a:xfrm>
            <a:off x="1219108" y="6862427"/>
            <a:ext cx="1606396" cy="1005814"/>
            <a:chOff x="457200" y="1466425"/>
            <a:chExt cx="776900" cy="486300"/>
          </a:xfrm>
        </p:grpSpPr>
        <p:sp>
          <p:nvSpPr>
            <p:cNvPr id="1674" name="Google Shape;167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5" name="Google Shape;167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6"/>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6"/>
          <p:cNvGrpSpPr/>
          <p:nvPr/>
        </p:nvGrpSpPr>
        <p:grpSpPr>
          <a:xfrm>
            <a:off x="1219275" y="3357151"/>
            <a:ext cx="1606396" cy="1005814"/>
            <a:chOff x="457200" y="1466425"/>
            <a:chExt cx="776900" cy="486300"/>
          </a:xfrm>
        </p:grpSpPr>
        <p:sp>
          <p:nvSpPr>
            <p:cNvPr id="1679" name="Google Shape;167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80" name="Google Shape;168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6"/>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2" name="Google Shape;1682;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3" name="Google Shape;1683;p106"/>
          <p:cNvGrpSpPr/>
          <p:nvPr/>
        </p:nvGrpSpPr>
        <p:grpSpPr>
          <a:xfrm>
            <a:off x="1218975" y="4525427"/>
            <a:ext cx="1606396" cy="1005814"/>
            <a:chOff x="457200" y="1466425"/>
            <a:chExt cx="776900" cy="486300"/>
          </a:xfrm>
        </p:grpSpPr>
        <p:sp>
          <p:nvSpPr>
            <p:cNvPr id="1684" name="Google Shape;168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5" name="Google Shape;168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6" name="Google Shape;1686;p106"/>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7" name="Shape 1687"/>
        <p:cNvGrpSpPr/>
        <p:nvPr/>
      </p:nvGrpSpPr>
      <p:grpSpPr>
        <a:xfrm>
          <a:off x="0" y="0"/>
          <a:ext cx="0" cy="0"/>
          <a:chOff x="0" y="0"/>
          <a:chExt cx="0" cy="0"/>
        </a:xfrm>
      </p:grpSpPr>
      <p:sp>
        <p:nvSpPr>
          <p:cNvPr id="1688" name="Google Shape;1688;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90" name="Google Shape;1690;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91" name="Google Shape;1691;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92" name="Google Shape;1692;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93" name="Google Shape;1693;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7"/>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7"/>
          <p:cNvGrpSpPr/>
          <p:nvPr/>
        </p:nvGrpSpPr>
        <p:grpSpPr>
          <a:xfrm>
            <a:off x="1219475" y="10328151"/>
            <a:ext cx="1606396" cy="1005814"/>
            <a:chOff x="457200" y="1466425"/>
            <a:chExt cx="776900" cy="486300"/>
          </a:xfrm>
        </p:grpSpPr>
        <p:sp>
          <p:nvSpPr>
            <p:cNvPr id="1696" name="Google Shape;1696;p107"/>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7" name="Google Shape;1697;p107"/>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7"/>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7"/>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7"/>
          <p:cNvGrpSpPr/>
          <p:nvPr/>
        </p:nvGrpSpPr>
        <p:grpSpPr>
          <a:xfrm>
            <a:off x="1219175" y="11496427"/>
            <a:ext cx="1606396" cy="1005814"/>
            <a:chOff x="457200" y="1466425"/>
            <a:chExt cx="776900" cy="486300"/>
          </a:xfrm>
        </p:grpSpPr>
        <p:sp>
          <p:nvSpPr>
            <p:cNvPr id="1701" name="Google Shape;1701;p107"/>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702" name="Google Shape;1702;p107"/>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7"/>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7"/>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7"/>
          <p:cNvGrpSpPr/>
          <p:nvPr/>
        </p:nvGrpSpPr>
        <p:grpSpPr>
          <a:xfrm>
            <a:off x="1219342" y="7991151"/>
            <a:ext cx="1606396" cy="1005814"/>
            <a:chOff x="457200" y="1466425"/>
            <a:chExt cx="776900" cy="486300"/>
          </a:xfrm>
        </p:grpSpPr>
        <p:sp>
          <p:nvSpPr>
            <p:cNvPr id="1706" name="Google Shape;1706;p107"/>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7" name="Google Shape;1707;p107"/>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7"/>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7"/>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7"/>
          <p:cNvGrpSpPr/>
          <p:nvPr/>
        </p:nvGrpSpPr>
        <p:grpSpPr>
          <a:xfrm>
            <a:off x="1219042" y="9159427"/>
            <a:ext cx="1606396" cy="1005814"/>
            <a:chOff x="457200" y="1466425"/>
            <a:chExt cx="776900" cy="486300"/>
          </a:xfrm>
        </p:grpSpPr>
        <p:sp>
          <p:nvSpPr>
            <p:cNvPr id="1711" name="Google Shape;1711;p107"/>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12" name="Google Shape;1712;p107"/>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7"/>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7"/>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7"/>
          <p:cNvGrpSpPr/>
          <p:nvPr/>
        </p:nvGrpSpPr>
        <p:grpSpPr>
          <a:xfrm>
            <a:off x="1219408" y="5694151"/>
            <a:ext cx="1606396" cy="1005814"/>
            <a:chOff x="457200" y="1466425"/>
            <a:chExt cx="776900" cy="486300"/>
          </a:xfrm>
        </p:grpSpPr>
        <p:sp>
          <p:nvSpPr>
            <p:cNvPr id="1716" name="Google Shape;1716;p107"/>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7" name="Google Shape;1717;p107"/>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7"/>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7"/>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7"/>
          <p:cNvGrpSpPr/>
          <p:nvPr/>
        </p:nvGrpSpPr>
        <p:grpSpPr>
          <a:xfrm>
            <a:off x="1219108" y="6862427"/>
            <a:ext cx="1606396" cy="1005814"/>
            <a:chOff x="457200" y="1466425"/>
            <a:chExt cx="776900" cy="486300"/>
          </a:xfrm>
        </p:grpSpPr>
        <p:sp>
          <p:nvSpPr>
            <p:cNvPr id="1721" name="Google Shape;1721;p107"/>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22" name="Google Shape;1722;p107"/>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7"/>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7"/>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7"/>
          <p:cNvGrpSpPr/>
          <p:nvPr/>
        </p:nvGrpSpPr>
        <p:grpSpPr>
          <a:xfrm>
            <a:off x="1219275" y="3357151"/>
            <a:ext cx="1606396" cy="1005814"/>
            <a:chOff x="457200" y="1466425"/>
            <a:chExt cx="776900" cy="486300"/>
          </a:xfrm>
        </p:grpSpPr>
        <p:sp>
          <p:nvSpPr>
            <p:cNvPr id="1726" name="Google Shape;1726;p107"/>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7" name="Google Shape;1727;p107"/>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7"/>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9" name="Google Shape;1729;p107"/>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0" name="Google Shape;1730;p107"/>
          <p:cNvGrpSpPr/>
          <p:nvPr/>
        </p:nvGrpSpPr>
        <p:grpSpPr>
          <a:xfrm>
            <a:off x="1218975" y="4525427"/>
            <a:ext cx="1606396" cy="1005814"/>
            <a:chOff x="457200" y="1466425"/>
            <a:chExt cx="776900" cy="486300"/>
          </a:xfrm>
        </p:grpSpPr>
        <p:sp>
          <p:nvSpPr>
            <p:cNvPr id="1731" name="Google Shape;1731;p107"/>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32" name="Google Shape;1732;p107"/>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3" name="Google Shape;1733;p107"/>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34" name="Shape 1734"/>
        <p:cNvGrpSpPr/>
        <p:nvPr/>
      </p:nvGrpSpPr>
      <p:grpSpPr>
        <a:xfrm>
          <a:off x="0" y="0"/>
          <a:ext cx="0" cy="0"/>
          <a:chOff x="0" y="0"/>
          <a:chExt cx="0" cy="0"/>
        </a:xfrm>
      </p:grpSpPr>
      <p:sp>
        <p:nvSpPr>
          <p:cNvPr id="1735" name="Google Shape;1735;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6" name="Google Shape;1736;p10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7" name="Google Shape;1737;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8" name="Google Shape;1738;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9" name="Google Shape;1739;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40" name="Google Shape;1740;p10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8"/>
          <p:cNvGrpSpPr/>
          <p:nvPr/>
        </p:nvGrpSpPr>
        <p:grpSpPr>
          <a:xfrm>
            <a:off x="1218833" y="3586941"/>
            <a:ext cx="1421954" cy="1422613"/>
            <a:chOff x="457200" y="1378813"/>
            <a:chExt cx="695400" cy="695450"/>
          </a:xfrm>
        </p:grpSpPr>
        <p:sp>
          <p:nvSpPr>
            <p:cNvPr id="1742" name="Google Shape;1742;p108"/>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43" name="Google Shape;1743;p108"/>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8"/>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8"/>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8"/>
          <p:cNvGrpSpPr/>
          <p:nvPr/>
        </p:nvGrpSpPr>
        <p:grpSpPr>
          <a:xfrm>
            <a:off x="8811455" y="3586941"/>
            <a:ext cx="1421954" cy="1422613"/>
            <a:chOff x="457200" y="1378813"/>
            <a:chExt cx="695400" cy="695450"/>
          </a:xfrm>
        </p:grpSpPr>
        <p:sp>
          <p:nvSpPr>
            <p:cNvPr id="1747" name="Google Shape;1747;p108"/>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8" name="Google Shape;1748;p108"/>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8"/>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8"/>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51" name="Google Shape;1751;p108"/>
          <p:cNvGrpSpPr/>
          <p:nvPr/>
        </p:nvGrpSpPr>
        <p:grpSpPr>
          <a:xfrm>
            <a:off x="16353290" y="3588941"/>
            <a:ext cx="1421954" cy="1422613"/>
            <a:chOff x="457200" y="1378813"/>
            <a:chExt cx="695400" cy="695450"/>
          </a:xfrm>
        </p:grpSpPr>
        <p:sp>
          <p:nvSpPr>
            <p:cNvPr id="1752" name="Google Shape;1752;p108"/>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53" name="Google Shape;1753;p108"/>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4" name="Google Shape;1754;p108"/>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5" name="Google Shape;1755;p108"/>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6" name="Shape 1756"/>
        <p:cNvGrpSpPr/>
        <p:nvPr/>
      </p:nvGrpSpPr>
      <p:grpSpPr>
        <a:xfrm>
          <a:off x="0" y="0"/>
          <a:ext cx="0" cy="0"/>
          <a:chOff x="0" y="0"/>
          <a:chExt cx="0" cy="0"/>
        </a:xfrm>
      </p:grpSpPr>
      <p:pic>
        <p:nvPicPr>
          <p:cNvPr id="1757" name="Google Shape;1757;p109"/>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8" name="Google Shape;1758;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9" name="Google Shape;1759;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0" name="Google Shape;1760;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1" name="Google Shape;1761;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62" name="Google Shape;1762;p10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3" name="Google Shape;1763;p109"/>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4" name="Google Shape;1764;p109"/>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5" name="Google Shape;1765;p109"/>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6" name="Google Shape;1766;p109"/>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7" name="Google Shape;1767;p109"/>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8" name="Google Shape;1768;p109"/>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9" name="Shape 1769"/>
        <p:cNvGrpSpPr/>
        <p:nvPr/>
      </p:nvGrpSpPr>
      <p:grpSpPr>
        <a:xfrm>
          <a:off x="0" y="0"/>
          <a:ext cx="0" cy="0"/>
          <a:chOff x="0" y="0"/>
          <a:chExt cx="0" cy="0"/>
        </a:xfrm>
      </p:grpSpPr>
      <p:sp>
        <p:nvSpPr>
          <p:cNvPr id="1770" name="Google Shape;1770;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72" name="Google Shape;1772;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73" name="Google Shape;1773;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74" name="Google Shape;1774;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5" name="Google Shape;1775;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6" name="Google Shape;1776;p110"/>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7" name="Google Shape;1777;p110"/>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8" name="Google Shape;1778;p110"/>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10"/>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10"/>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10"/>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82" name="Google Shape;1782;p110"/>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83" name="Google Shape;1783;p110"/>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4" name="Google Shape;1784;p110"/>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10"/>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10"/>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7" name="Google Shape;1787;p110"/>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8" name="Google Shape;1788;p110"/>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9" name="Google Shape;1789;p110"/>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0" name="Google Shape;1790;p110"/>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1" name="Google Shape;1791;p110"/>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2" name="Google Shape;1792;p110"/>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93" name="Google Shape;1793;p110"/>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5" name="Google Shape;1795;p110"/>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6" name="Shape 1796"/>
        <p:cNvGrpSpPr/>
        <p:nvPr/>
      </p:nvGrpSpPr>
      <p:grpSpPr>
        <a:xfrm>
          <a:off x="0" y="0"/>
          <a:ext cx="0" cy="0"/>
          <a:chOff x="0" y="0"/>
          <a:chExt cx="0" cy="0"/>
        </a:xfrm>
      </p:grpSpPr>
      <p:sp>
        <p:nvSpPr>
          <p:cNvPr id="1797" name="Google Shape;1797;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8" name="Google Shape;1798;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0" name="Google Shape;1800;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01" name="Google Shape;1801;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02" name="Google Shape;1802;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03" name="Google Shape;1803;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6" name="Google Shape;1806;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7" name="Google Shape;1807;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8" name="Google Shape;1808;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9" name="Google Shape;1809;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0" name="Google Shape;1810;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11" name="Google Shape;1811;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12" name="Google Shape;1812;p111"/>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13" name="Google Shape;1813;p111"/>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14" name="Google Shape;1814;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5" name="Shape 1815"/>
        <p:cNvGrpSpPr/>
        <p:nvPr/>
      </p:nvGrpSpPr>
      <p:grpSpPr>
        <a:xfrm>
          <a:off x="0" y="0"/>
          <a:ext cx="0" cy="0"/>
          <a:chOff x="0" y="0"/>
          <a:chExt cx="0" cy="0"/>
        </a:xfrm>
      </p:grpSpPr>
      <p:sp>
        <p:nvSpPr>
          <p:cNvPr id="1816" name="Google Shape;1816;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7" name="Google Shape;1817;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9" name="Google Shape;1819;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20" name="Google Shape;1820;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21" name="Google Shape;1821;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22" name="Google Shape;1822;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5" name="Google Shape;1825;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6" name="Google Shape;1826;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7" name="Google Shape;1827;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8" name="Google Shape;1828;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9" name="Google Shape;1829;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30" name="Google Shape;1830;p112"/>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31" name="Google Shape;1831;p112"/>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32" name="Google Shape;1832;p112"/>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33" name="Google Shape;1833;p112"/>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34" name="Shape 1834"/>
        <p:cNvGrpSpPr/>
        <p:nvPr/>
      </p:nvGrpSpPr>
      <p:grpSpPr>
        <a:xfrm>
          <a:off x="0" y="0"/>
          <a:ext cx="0" cy="0"/>
          <a:chOff x="0" y="0"/>
          <a:chExt cx="0" cy="0"/>
        </a:xfrm>
      </p:grpSpPr>
      <p:sp>
        <p:nvSpPr>
          <p:cNvPr id="1835" name="Google Shape;1835;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6" name="Google Shape;1836;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8" name="Google Shape;1838;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9" name="Google Shape;1839;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40" name="Google Shape;1840;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41" name="Google Shape;1841;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4" name="Google Shape;1844;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5" name="Google Shape;1845;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6" name="Google Shape;1846;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7" name="Google Shape;1847;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8" name="Google Shape;1848;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9" name="Google Shape;1849;p113"/>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50" name="Google Shape;1850;p113"/>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51" name="Google Shape;1851;p113"/>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52" name="Google Shape;1852;p113"/>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53" name="Shape 1853"/>
        <p:cNvGrpSpPr/>
        <p:nvPr/>
      </p:nvGrpSpPr>
      <p:grpSpPr>
        <a:xfrm>
          <a:off x="0" y="0"/>
          <a:ext cx="0" cy="0"/>
          <a:chOff x="0" y="0"/>
          <a:chExt cx="0" cy="0"/>
        </a:xfrm>
      </p:grpSpPr>
      <p:sp>
        <p:nvSpPr>
          <p:cNvPr id="1854" name="Google Shape;1854;p11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5" name="Google Shape;1855;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7" name="Google Shape;1857;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9" name="Google Shape;1859;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3" name="Google Shape;1863;p11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4" name="Google Shape;1864;p11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5" name="Google Shape;1865;p11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6" name="Google Shape;1866;p11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7" name="Google Shape;1867;p11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8" name="Google Shape;1868;p114"/>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9" name="Google Shape;1869;p114"/>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70" name="Google Shape;1870;p114"/>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71" name="Google Shape;1871;p114"/>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72" name="Shape 1872"/>
        <p:cNvGrpSpPr/>
        <p:nvPr/>
      </p:nvGrpSpPr>
      <p:grpSpPr>
        <a:xfrm>
          <a:off x="0" y="0"/>
          <a:ext cx="0" cy="0"/>
          <a:chOff x="0" y="0"/>
          <a:chExt cx="0" cy="0"/>
        </a:xfrm>
      </p:grpSpPr>
      <p:sp>
        <p:nvSpPr>
          <p:cNvPr id="1873" name="Google Shape;1873;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4" name="Google Shape;1874;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6" name="Google Shape;1876;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7" name="Google Shape;1877;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8" name="Google Shape;1878;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9" name="Google Shape;1879;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2" name="Google Shape;1882;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4" name="Google Shape;1884;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5" name="Google Shape;1885;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6" name="Google Shape;1886;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7" name="Google Shape;1887;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8" name="Google Shape;1888;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9" name="Google Shape;1889;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90" name="Google Shape;1890;p115"/>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91" name="Google Shape;1891;p115"/>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892" name="Google Shape;1892;p115"/>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893" name="Google Shape;1893;p115"/>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94" name="Shape 1894"/>
        <p:cNvGrpSpPr/>
        <p:nvPr/>
      </p:nvGrpSpPr>
      <p:grpSpPr>
        <a:xfrm>
          <a:off x="0" y="0"/>
          <a:ext cx="0" cy="0"/>
          <a:chOff x="0" y="0"/>
          <a:chExt cx="0" cy="0"/>
        </a:xfrm>
      </p:grpSpPr>
      <p:sp>
        <p:nvSpPr>
          <p:cNvPr id="1895" name="Google Shape;1895;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6" name="Google Shape;1896;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8" name="Google Shape;1898;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9" name="Google Shape;1899;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00" name="Google Shape;1900;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1" name="Google Shape;1901;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4" name="Google Shape;1904;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6" name="Google Shape;1906;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7" name="Google Shape;1907;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8" name="Google Shape;1908;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9" name="Google Shape;1909;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0" name="Google Shape;1910;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11" name="Google Shape;1911;p116"/>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12" name="Google Shape;1912;p116"/>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13" name="Google Shape;1913;p116"/>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14" name="Google Shape;1914;p116"/>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15" name="Google Shape;1915;p116"/>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6" name="Shape 1916"/>
        <p:cNvGrpSpPr/>
        <p:nvPr/>
      </p:nvGrpSpPr>
      <p:grpSpPr>
        <a:xfrm>
          <a:off x="0" y="0"/>
          <a:ext cx="0" cy="0"/>
          <a:chOff x="0" y="0"/>
          <a:chExt cx="0" cy="0"/>
        </a:xfrm>
      </p:grpSpPr>
      <p:sp>
        <p:nvSpPr>
          <p:cNvPr id="1917" name="Google Shape;1917;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8" name="Google Shape;1918;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20" name="Google Shape;1920;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21" name="Google Shape;1921;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22" name="Google Shape;1922;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23" name="Google Shape;1923;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6" name="Google Shape;1926;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8" name="Google Shape;1928;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9" name="Google Shape;1929;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0" name="Google Shape;1930;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1" name="Google Shape;1931;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2" name="Google Shape;1932;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33" name="Google Shape;1933;p117"/>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34" name="Google Shape;1934;p117"/>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35" name="Google Shape;1935;p117"/>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36" name="Google Shape;1936;p117"/>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37" name="Google Shape;1937;p117"/>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8" name="Shape 1938"/>
        <p:cNvGrpSpPr/>
        <p:nvPr/>
      </p:nvGrpSpPr>
      <p:grpSpPr>
        <a:xfrm>
          <a:off x="0" y="0"/>
          <a:ext cx="0" cy="0"/>
          <a:chOff x="0" y="0"/>
          <a:chExt cx="0" cy="0"/>
        </a:xfrm>
      </p:grpSpPr>
      <p:sp>
        <p:nvSpPr>
          <p:cNvPr id="1939" name="Google Shape;1939;p11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0" name="Google Shape;1940;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42" name="Google Shape;1942;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44" name="Google Shape;1944;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8" name="Google Shape;1948;p11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0" name="Google Shape;1950;p11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1" name="Google Shape;1951;p11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2" name="Google Shape;1952;p11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3" name="Google Shape;1953;p11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4" name="Google Shape;1954;p11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5" name="Google Shape;1955;p118"/>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6" name="Google Shape;1956;p118"/>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57" name="Google Shape;1957;p118"/>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58" name="Google Shape;1958;p118"/>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59" name="Google Shape;1959;p118"/>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60" name="Shape 1960"/>
        <p:cNvGrpSpPr/>
        <p:nvPr/>
      </p:nvGrpSpPr>
      <p:grpSpPr>
        <a:xfrm>
          <a:off x="0" y="0"/>
          <a:ext cx="0" cy="0"/>
          <a:chOff x="0" y="0"/>
          <a:chExt cx="0" cy="0"/>
        </a:xfrm>
      </p:grpSpPr>
      <p:sp>
        <p:nvSpPr>
          <p:cNvPr id="1961" name="Google Shape;196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2" name="Google Shape;196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64" name="Google Shape;196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5" name="Google Shape;196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6" name="Google Shape;196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7" name="Google Shape;196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8" name="Google Shape;196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9" name="Google Shape;196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0" name="Google Shape;197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1" name="Google Shape;197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2" name="Google Shape;197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3" name="Google Shape;197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4" name="Google Shape;197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5" name="Google Shape;197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6" name="Google Shape;197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7" name="Google Shape;197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8" name="Google Shape;197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9" name="Google Shape;197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80" name="Google Shape;1980;p119"/>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81" name="Google Shape;198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82" name="Google Shape;1982;p119"/>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83" name="Google Shape;198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84" name="Google Shape;1984;p119"/>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5" name="Shape 1985"/>
        <p:cNvGrpSpPr/>
        <p:nvPr/>
      </p:nvGrpSpPr>
      <p:grpSpPr>
        <a:xfrm>
          <a:off x="0" y="0"/>
          <a:ext cx="0" cy="0"/>
          <a:chOff x="0" y="0"/>
          <a:chExt cx="0" cy="0"/>
        </a:xfrm>
      </p:grpSpPr>
      <p:sp>
        <p:nvSpPr>
          <p:cNvPr id="1986" name="Google Shape;198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7" name="Google Shape;198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9" name="Google Shape;198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90" name="Google Shape;199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91" name="Google Shape;199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92" name="Google Shape;199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3" name="Google Shape;199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4" name="Google Shape;199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5" name="Google Shape;199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6" name="Google Shape;199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7" name="Google Shape;199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8" name="Google Shape;199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9" name="Google Shape;199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0" name="Google Shape;200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1" name="Google Shape;200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2" name="Google Shape;200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3" name="Google Shape;200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04" name="Google Shape;2004;p120"/>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5" name="Google Shape;2005;p120"/>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6" name="Google Shape;2006;p120"/>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7" name="Google Shape;2007;p120"/>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8" name="Google Shape;2008;p120"/>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9" name="Google Shape;2009;p120"/>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10" name="Shape 2010"/>
        <p:cNvGrpSpPr/>
        <p:nvPr/>
      </p:nvGrpSpPr>
      <p:grpSpPr>
        <a:xfrm>
          <a:off x="0" y="0"/>
          <a:ext cx="0" cy="0"/>
          <a:chOff x="0" y="0"/>
          <a:chExt cx="0" cy="0"/>
        </a:xfrm>
      </p:grpSpPr>
      <p:sp>
        <p:nvSpPr>
          <p:cNvPr id="2011" name="Google Shape;201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2" name="Google Shape;201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14" name="Google Shape;201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5" name="Google Shape;201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6" name="Google Shape;201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7" name="Google Shape;201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8" name="Google Shape;201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9" name="Google Shape;201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0" name="Google Shape;202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1" name="Google Shape;202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2" name="Google Shape;202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3" name="Google Shape;202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4" name="Google Shape;202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5" name="Google Shape;202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6" name="Google Shape;202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7" name="Google Shape;202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8" name="Google Shape;202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9" name="Google Shape;2029;p121"/>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30" name="Google Shape;2030;p121"/>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31" name="Google Shape;2031;p121"/>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32" name="Google Shape;2032;p121"/>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33" name="Google Shape;2033;p121"/>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34" name="Google Shape;2034;p121"/>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5" name="Shape 2035"/>
        <p:cNvGrpSpPr/>
        <p:nvPr/>
      </p:nvGrpSpPr>
      <p:grpSpPr>
        <a:xfrm>
          <a:off x="0" y="0"/>
          <a:ext cx="0" cy="0"/>
          <a:chOff x="0" y="0"/>
          <a:chExt cx="0" cy="0"/>
        </a:xfrm>
      </p:grpSpPr>
      <p:sp>
        <p:nvSpPr>
          <p:cNvPr id="2036" name="Google Shape;2036;p12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7" name="Google Shape;203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9" name="Google Shape;203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40" name="Google Shape;204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41" name="Google Shape;204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42" name="Google Shape;204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3" name="Google Shape;2043;p12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4" name="Google Shape;2044;p12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5" name="Google Shape;2045;p12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6" name="Google Shape;2046;p12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7" name="Google Shape;2047;p12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8" name="Google Shape;2048;p12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9" name="Google Shape;2049;p12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0" name="Google Shape;2050;p12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1" name="Google Shape;2051;p12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2" name="Google Shape;2052;p12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3" name="Google Shape;2053;p12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54" name="Google Shape;2054;p122"/>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5" name="Google Shape;2055;p122"/>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56" name="Google Shape;2056;p122"/>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57" name="Google Shape;2057;p122"/>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58" name="Google Shape;2058;p122"/>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59" name="Google Shape;2059;p122"/>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60" name="Shape 2060"/>
        <p:cNvGrpSpPr/>
        <p:nvPr/>
      </p:nvGrpSpPr>
      <p:grpSpPr>
        <a:xfrm>
          <a:off x="0" y="0"/>
          <a:ext cx="0" cy="0"/>
          <a:chOff x="0" y="0"/>
          <a:chExt cx="0" cy="0"/>
        </a:xfrm>
      </p:grpSpPr>
      <p:sp>
        <p:nvSpPr>
          <p:cNvPr id="2061" name="Google Shape;2061;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2" name="Google Shape;2062;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64" name="Google Shape;2064;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5" name="Google Shape;2065;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6" name="Google Shape;2066;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7" name="Google Shape;2067;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9" name="Google Shape;2069;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0" name="Google Shape;2070;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1" name="Google Shape;2071;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2" name="Google Shape;2072;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3" name="Google Shape;2073;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4" name="Google Shape;2074;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5" name="Google Shape;2075;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6" name="Google Shape;2076;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7" name="Google Shape;2077;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8" name="Google Shape;2078;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9" name="Google Shape;2079;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0" name="Google Shape;2080;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81" name="Google Shape;2081;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82" name="Google Shape;2082;p123"/>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83" name="Google Shape;2083;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84" name="Google Shape;2084;p123"/>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85" name="Google Shape;2085;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6" name="Google Shape;2086;p123"/>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87" name="Google Shape;2087;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8" name="Shape 2088"/>
        <p:cNvGrpSpPr/>
        <p:nvPr/>
      </p:nvGrpSpPr>
      <p:grpSpPr>
        <a:xfrm>
          <a:off x="0" y="0"/>
          <a:ext cx="0" cy="0"/>
          <a:chOff x="0" y="0"/>
          <a:chExt cx="0" cy="0"/>
        </a:xfrm>
      </p:grpSpPr>
      <p:sp>
        <p:nvSpPr>
          <p:cNvPr id="2089" name="Google Shape;2089;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0" name="Google Shape;2090;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92" name="Google Shape;2092;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93" name="Google Shape;2093;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94" name="Google Shape;2094;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5" name="Google Shape;2095;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7" name="Google Shape;2097;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8" name="Google Shape;2098;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9" name="Google Shape;2099;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0" name="Google Shape;2100;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1" name="Google Shape;2101;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2" name="Google Shape;2102;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3" name="Google Shape;2103;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4" name="Google Shape;2104;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5" name="Google Shape;2105;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6" name="Google Shape;2106;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7" name="Google Shape;2107;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8" name="Google Shape;2108;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9" name="Google Shape;2109;p124"/>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10" name="Google Shape;2110;p124"/>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11" name="Google Shape;2111;p124"/>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12" name="Google Shape;2112;p124"/>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13" name="Google Shape;2113;p124"/>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14" name="Google Shape;2114;p124"/>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5" name="Google Shape;2115;p124"/>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6" name="Shape 2116"/>
        <p:cNvGrpSpPr/>
        <p:nvPr/>
      </p:nvGrpSpPr>
      <p:grpSpPr>
        <a:xfrm>
          <a:off x="0" y="0"/>
          <a:ext cx="0" cy="0"/>
          <a:chOff x="0" y="0"/>
          <a:chExt cx="0" cy="0"/>
        </a:xfrm>
      </p:grpSpPr>
      <p:sp>
        <p:nvSpPr>
          <p:cNvPr id="2117" name="Google Shape;2117;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8" name="Google Shape;2118;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20" name="Google Shape;2120;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21" name="Google Shape;2121;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22" name="Google Shape;2122;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23" name="Google Shape;2123;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5" name="Google Shape;2125;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6" name="Google Shape;2126;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7" name="Google Shape;2127;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8" name="Google Shape;2128;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9" name="Google Shape;2129;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0" name="Google Shape;2130;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1" name="Google Shape;2131;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2" name="Google Shape;2132;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3" name="Google Shape;2133;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4" name="Google Shape;2134;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5" name="Google Shape;2135;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6" name="Google Shape;2136;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7" name="Google Shape;2137;p125"/>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8" name="Google Shape;2138;p125"/>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39" name="Google Shape;2139;p125"/>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40" name="Google Shape;2140;p125"/>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41" name="Google Shape;2141;p125"/>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42" name="Google Shape;2142;p125"/>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43" name="Google Shape;2143;p125"/>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44" name="Shape 2144"/>
        <p:cNvGrpSpPr/>
        <p:nvPr/>
      </p:nvGrpSpPr>
      <p:grpSpPr>
        <a:xfrm>
          <a:off x="0" y="0"/>
          <a:ext cx="0" cy="0"/>
          <a:chOff x="0" y="0"/>
          <a:chExt cx="0" cy="0"/>
        </a:xfrm>
      </p:grpSpPr>
      <p:sp>
        <p:nvSpPr>
          <p:cNvPr id="2145" name="Google Shape;2145;p12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6" name="Google Shape;2146;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8" name="Google Shape;2148;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9" name="Google Shape;2149;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50" name="Google Shape;2150;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51" name="Google Shape;2151;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3" name="Google Shape;2153;p12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4" name="Google Shape;2154;p12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5" name="Google Shape;2155;p12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6" name="Google Shape;2156;p12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7" name="Google Shape;2157;p12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8" name="Google Shape;2158;p12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9" name="Google Shape;2159;p12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0" name="Google Shape;2160;p12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1" name="Google Shape;2161;p12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2" name="Google Shape;2162;p12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3" name="Google Shape;2163;p12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4" name="Google Shape;2164;p12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5" name="Google Shape;2165;p126"/>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6" name="Google Shape;2166;p126"/>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67" name="Google Shape;2167;p126"/>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68" name="Google Shape;2168;p126"/>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69" name="Google Shape;2169;p126"/>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70" name="Google Shape;2170;p126"/>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71" name="Google Shape;2171;p126"/>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72" name="Shape 2172"/>
        <p:cNvGrpSpPr/>
        <p:nvPr/>
      </p:nvGrpSpPr>
      <p:grpSpPr>
        <a:xfrm>
          <a:off x="0" y="0"/>
          <a:ext cx="0" cy="0"/>
          <a:chOff x="0" y="0"/>
          <a:chExt cx="0" cy="0"/>
        </a:xfrm>
      </p:grpSpPr>
      <p:sp>
        <p:nvSpPr>
          <p:cNvPr id="2173" name="Google Shape;2173;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5" name="Google Shape;2175;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6" name="Google Shape;2176;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7" name="Google Shape;2177;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8" name="Google Shape;2178;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9" name="Google Shape;2179;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0" name="Google Shape;2180;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1" name="Google Shape;2181;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2" name="Google Shape;2182;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3" name="Google Shape;2183;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4" name="Google Shape;2184;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5" name="Google Shape;2185;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6" name="Google Shape;2186;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7" name="Google Shape;2187;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8" name="Google Shape;2188;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9" name="Google Shape;2189;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0" name="Google Shape;2190;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1" name="Google Shape;2191;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2" name="Google Shape;2192;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3" name="Google Shape;2193;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4" name="Google Shape;2194;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5" name="Google Shape;2195;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6" name="Google Shape;2196;p127"/>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7" name="Google Shape;2197;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8" name="Google Shape;2198;p127"/>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199" name="Google Shape;2199;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00" name="Google Shape;2200;p127"/>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201" name="Google Shape;2201;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02" name="Google Shape;2202;p127"/>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203" name="Shape 2203"/>
        <p:cNvGrpSpPr/>
        <p:nvPr/>
      </p:nvGrpSpPr>
      <p:grpSpPr>
        <a:xfrm>
          <a:off x="0" y="0"/>
          <a:ext cx="0" cy="0"/>
          <a:chOff x="0" y="0"/>
          <a:chExt cx="0" cy="0"/>
        </a:xfrm>
      </p:grpSpPr>
      <p:sp>
        <p:nvSpPr>
          <p:cNvPr id="2204" name="Google Shape;2204;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6" name="Google Shape;2206;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7" name="Google Shape;2207;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8" name="Google Shape;2208;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9" name="Google Shape;2209;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0" name="Google Shape;2210;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1" name="Google Shape;2211;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2" name="Google Shape;2212;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3" name="Google Shape;2213;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4" name="Google Shape;2214;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5" name="Google Shape;2215;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6" name="Google Shape;2216;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7" name="Google Shape;2217;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8" name="Google Shape;2218;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9" name="Google Shape;2219;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0" name="Google Shape;2220;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1" name="Google Shape;2221;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2" name="Google Shape;2222;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3" name="Google Shape;2223;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4" name="Google Shape;2224;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5" name="Google Shape;2225;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6" name="Google Shape;2226;p128"/>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7" name="Google Shape;2227;p128"/>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8" name="Google Shape;2228;p128"/>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9" name="Google Shape;2229;p128"/>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30" name="Google Shape;2230;p128"/>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31" name="Google Shape;2231;p128"/>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32" name="Google Shape;2232;p128"/>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33" name="Google Shape;2233;p128"/>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34" name="Shape 2234"/>
        <p:cNvGrpSpPr/>
        <p:nvPr/>
      </p:nvGrpSpPr>
      <p:grpSpPr>
        <a:xfrm>
          <a:off x="0" y="0"/>
          <a:ext cx="0" cy="0"/>
          <a:chOff x="0" y="0"/>
          <a:chExt cx="0" cy="0"/>
        </a:xfrm>
      </p:grpSpPr>
      <p:sp>
        <p:nvSpPr>
          <p:cNvPr id="2235" name="Google Shape;2235;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7" name="Google Shape;2237;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8" name="Google Shape;2238;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9" name="Google Shape;2239;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40" name="Google Shape;2240;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1" name="Google Shape;2241;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2" name="Google Shape;2242;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3" name="Google Shape;2243;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4" name="Google Shape;2244;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5" name="Google Shape;2245;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6" name="Google Shape;2246;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7" name="Google Shape;2247;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8" name="Google Shape;2248;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9" name="Google Shape;2249;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0" name="Google Shape;2250;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1" name="Google Shape;2251;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2" name="Google Shape;2252;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3" name="Google Shape;2253;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4" name="Google Shape;2254;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5" name="Google Shape;2255;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6" name="Google Shape;2256;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7" name="Google Shape;2257;p129"/>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8" name="Google Shape;2258;p129"/>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59" name="Google Shape;2259;p129"/>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60" name="Google Shape;2260;p129"/>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61" name="Google Shape;2261;p129"/>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62" name="Google Shape;2262;p129"/>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63" name="Google Shape;2263;p129"/>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64" name="Google Shape;2264;p129"/>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5" name="Shape 2265"/>
        <p:cNvGrpSpPr/>
        <p:nvPr/>
      </p:nvGrpSpPr>
      <p:grpSpPr>
        <a:xfrm>
          <a:off x="0" y="0"/>
          <a:ext cx="0" cy="0"/>
          <a:chOff x="0" y="0"/>
          <a:chExt cx="0" cy="0"/>
        </a:xfrm>
      </p:grpSpPr>
      <p:sp>
        <p:nvSpPr>
          <p:cNvPr id="2266" name="Google Shape;2266;p1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8" name="Google Shape;2268;p1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9" name="Google Shape;2269;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70" name="Google Shape;2270;p1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71" name="Google Shape;2271;p1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2" name="Google Shape;2272;p13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3" name="Google Shape;2273;p13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4" name="Google Shape;2274;p13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5" name="Google Shape;2275;p13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6" name="Google Shape;2276;p13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7" name="Google Shape;2277;p13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8" name="Google Shape;2278;p13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9" name="Google Shape;2279;p13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0" name="Google Shape;2280;p13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1" name="Google Shape;2281;p13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2" name="Google Shape;2282;p13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3" name="Google Shape;2283;p13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4" name="Google Shape;2284;p13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5" name="Google Shape;2285;p13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6" name="Google Shape;2286;p13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7" name="Google Shape;2287;p13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8" name="Google Shape;2288;p130"/>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9" name="Google Shape;2289;p130"/>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290" name="Google Shape;2290;p130"/>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291" name="Google Shape;2291;p130"/>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292" name="Google Shape;2292;p130"/>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293" name="Google Shape;2293;p130"/>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294" name="Google Shape;2294;p130"/>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295" name="Google Shape;2295;p130"/>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6" name="Shape 2296"/>
        <p:cNvGrpSpPr/>
        <p:nvPr/>
      </p:nvGrpSpPr>
      <p:grpSpPr>
        <a:xfrm>
          <a:off x="0" y="0"/>
          <a:ext cx="0" cy="0"/>
          <a:chOff x="0" y="0"/>
          <a:chExt cx="0" cy="0"/>
        </a:xfrm>
      </p:grpSpPr>
      <p:pic>
        <p:nvPicPr>
          <p:cNvPr id="2297" name="Google Shape;2297;p13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8" name="Google Shape;2298;p131"/>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9" name="Google Shape;2299;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0" name="Google Shape;2300;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301" name="Google Shape;2301;p131"/>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302" name="Google Shape;2302;p131"/>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303" name="Google Shape;2303;p131"/>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304" name="Shape 2304"/>
        <p:cNvGrpSpPr/>
        <p:nvPr/>
      </p:nvGrpSpPr>
      <p:grpSpPr>
        <a:xfrm>
          <a:off x="0" y="0"/>
          <a:ext cx="0" cy="0"/>
          <a:chOff x="0" y="0"/>
          <a:chExt cx="0" cy="0"/>
        </a:xfrm>
      </p:grpSpPr>
      <p:pic>
        <p:nvPicPr>
          <p:cNvPr id="2305" name="Google Shape;2305;p13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6" name="Google Shape;2306;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7" name="Google Shape;2307;p13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8" name="Google Shape;2308;p132"/>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9" name="Google Shape;2309;p132"/>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10" name="Shape 2310"/>
        <p:cNvGrpSpPr/>
        <p:nvPr/>
      </p:nvGrpSpPr>
      <p:grpSpPr>
        <a:xfrm>
          <a:off x="0" y="0"/>
          <a:ext cx="0" cy="0"/>
          <a:chOff x="0" y="0"/>
          <a:chExt cx="0" cy="0"/>
        </a:xfrm>
      </p:grpSpPr>
      <p:sp>
        <p:nvSpPr>
          <p:cNvPr id="2311" name="Google Shape;2311;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2" name="Google Shape;2312;p133"/>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13" name="Shape 2313"/>
        <p:cNvGrpSpPr/>
        <p:nvPr/>
      </p:nvGrpSpPr>
      <p:grpSpPr>
        <a:xfrm>
          <a:off x="0" y="0"/>
          <a:ext cx="0" cy="0"/>
          <a:chOff x="0" y="0"/>
          <a:chExt cx="0" cy="0"/>
        </a:xfrm>
      </p:grpSpPr>
      <p:sp>
        <p:nvSpPr>
          <p:cNvPr id="2314" name="Google Shape;2314;p134"/>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5" name="Google Shape;2315;p134"/>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6" name="Google Shape;2316;p134"/>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7" name="Google Shape;2317;p134"/>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8" name="Shape 2318"/>
        <p:cNvGrpSpPr/>
        <p:nvPr/>
      </p:nvGrpSpPr>
      <p:grpSpPr>
        <a:xfrm>
          <a:off x="0" y="0"/>
          <a:ext cx="0" cy="0"/>
          <a:chOff x="0" y="0"/>
          <a:chExt cx="0" cy="0"/>
        </a:xfrm>
      </p:grpSpPr>
      <p:pic>
        <p:nvPicPr>
          <p:cNvPr id="2319" name="Google Shape;2319;p13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20" name="Google Shape;2320;p1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21" name="Google Shape;2321;p135"/>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22" name="Google Shape;2322;p135"/>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23" name="Shape 2323"/>
        <p:cNvGrpSpPr/>
        <p:nvPr/>
      </p:nvGrpSpPr>
      <p:grpSpPr>
        <a:xfrm>
          <a:off x="0" y="0"/>
          <a:ext cx="0" cy="0"/>
          <a:chOff x="0" y="0"/>
          <a:chExt cx="0" cy="0"/>
        </a:xfrm>
      </p:grpSpPr>
      <p:sp>
        <p:nvSpPr>
          <p:cNvPr id="2324" name="Google Shape;2324;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5" name="Google Shape;2325;p136"/>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65" name="Shape 1065"/>
        <p:cNvGrpSpPr/>
        <p:nvPr/>
      </p:nvGrpSpPr>
      <p:grpSpPr>
        <a:xfrm>
          <a:off x="0" y="0"/>
          <a:ext cx="0" cy="0"/>
          <a:chOff x="0" y="0"/>
          <a:chExt cx="0" cy="0"/>
        </a:xfrm>
      </p:grpSpPr>
      <p:pic>
        <p:nvPicPr>
          <p:cNvPr id="1066" name="Google Shape;1066;p6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67" name="Google Shape;1067;p6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068" name="Google Shape;1068;p61"/>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1069" name="Google Shape;1069;p61"/>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71" name="Shape 1071"/>
        <p:cNvGrpSpPr/>
        <p:nvPr/>
      </p:nvGrpSpPr>
      <p:grpSpPr>
        <a:xfrm>
          <a:off x="0" y="0"/>
          <a:ext cx="0" cy="0"/>
          <a:chOff x="0" y="0"/>
          <a:chExt cx="0" cy="0"/>
        </a:xfrm>
      </p:grpSpPr>
      <p:sp>
        <p:nvSpPr>
          <p:cNvPr id="1072" name="Google Shape;1072;p63"/>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73" name="Shape 1073"/>
        <p:cNvGrpSpPr/>
        <p:nvPr/>
      </p:nvGrpSpPr>
      <p:grpSpPr>
        <a:xfrm>
          <a:off x="0" y="0"/>
          <a:ext cx="0" cy="0"/>
          <a:chOff x="0" y="0"/>
          <a:chExt cx="0" cy="0"/>
        </a:xfrm>
      </p:grpSpPr>
      <p:sp>
        <p:nvSpPr>
          <p:cNvPr id="1074" name="Google Shape;1074;p64"/>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5" name="Google Shape;1075;p64"/>
          <p:cNvGrpSpPr/>
          <p:nvPr/>
        </p:nvGrpSpPr>
        <p:grpSpPr>
          <a:xfrm>
            <a:off x="437040" y="5814"/>
            <a:ext cx="23513873" cy="13485748"/>
            <a:chOff x="0" y="-1"/>
            <a:chExt cx="23520930" cy="13485748"/>
          </a:xfrm>
        </p:grpSpPr>
        <p:grpSp>
          <p:nvGrpSpPr>
            <p:cNvPr id="1076" name="Google Shape;1076;p64"/>
            <p:cNvGrpSpPr/>
            <p:nvPr/>
          </p:nvGrpSpPr>
          <p:grpSpPr>
            <a:xfrm>
              <a:off x="0" y="228870"/>
              <a:ext cx="23520930" cy="13256877"/>
              <a:chOff x="0" y="-1"/>
              <a:chExt cx="23520930" cy="13256877"/>
            </a:xfrm>
          </p:grpSpPr>
          <p:sp>
            <p:nvSpPr>
              <p:cNvPr id="1077" name="Google Shape;1077;p6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8" name="Google Shape;1078;p6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9" name="Google Shape;1079;p6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80" name="Google Shape;1080;p6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81" name="Google Shape;1081;p6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82" name="Google Shape;1082;p6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83" name="Google Shape;1083;p6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84" name="Google Shape;1084;p6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5" name="Google Shape;1085;p64"/>
            <p:cNvGrpSpPr/>
            <p:nvPr/>
          </p:nvGrpSpPr>
          <p:grpSpPr>
            <a:xfrm>
              <a:off x="20968243" y="-1"/>
              <a:ext cx="1898100" cy="1898100"/>
              <a:chOff x="-1" y="-1"/>
              <a:chExt cx="1898100" cy="1898100"/>
            </a:xfrm>
          </p:grpSpPr>
          <p:sp>
            <p:nvSpPr>
              <p:cNvPr id="1086" name="Google Shape;1086;p64"/>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7" name="Google Shape;1087;p64"/>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8" name="Shape 1088"/>
        <p:cNvGrpSpPr/>
        <p:nvPr/>
      </p:nvGrpSpPr>
      <p:grpSpPr>
        <a:xfrm>
          <a:off x="0" y="0"/>
          <a:ext cx="0" cy="0"/>
          <a:chOff x="0" y="0"/>
          <a:chExt cx="0" cy="0"/>
        </a:xfrm>
      </p:grpSpPr>
      <p:pic>
        <p:nvPicPr>
          <p:cNvPr descr="Google Shape;802;p192" id="1089" name="Google Shape;1089;p65"/>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90" name="Google Shape;1090;p65"/>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91" name="Google Shape;1091;p65"/>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92" name="Shape 1092"/>
        <p:cNvGrpSpPr/>
        <p:nvPr/>
      </p:nvGrpSpPr>
      <p:grpSpPr>
        <a:xfrm>
          <a:off x="0" y="0"/>
          <a:ext cx="0" cy="0"/>
          <a:chOff x="0" y="0"/>
          <a:chExt cx="0" cy="0"/>
        </a:xfrm>
      </p:grpSpPr>
      <p:cxnSp>
        <p:nvCxnSpPr>
          <p:cNvPr id="1093" name="Google Shape;1093;p66"/>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6"/>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5" name="Google Shape;1095;p66"/>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6" name="Google Shape;1096;p66"/>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7" name="Google Shape;1097;p66"/>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6"/>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9" name="Google Shape;1099;p66"/>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100" name="Google Shape;1100;p66"/>
          <p:cNvCxnSpPr>
            <a:stCxn id="1101" idx="0"/>
            <a:endCxn id="1102"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3" name="Google Shape;1103;p66"/>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104" name="Google Shape;1104;p66"/>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5" name="Google Shape;1105;p66"/>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6" name="Google Shape;1106;p66"/>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6"/>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6"/>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6"/>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6"/>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1" name="Google Shape;1111;p66"/>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2" name="Google Shape;1112;p66"/>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6"/>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4" name="Google Shape;1114;p66"/>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6"/>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6"/>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6"/>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7" name="Google Shape;1117;p66"/>
          <p:cNvCxnSpPr>
            <a:stCxn id="1118"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9" name="Google Shape;1119;p66"/>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0" name="Google Shape;1120;p66"/>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21" name="Google Shape;1121;p66"/>
          <p:cNvCxnSpPr>
            <a:stCxn id="1122" idx="0"/>
            <a:endCxn id="1123"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6"/>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6"/>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1" name="Google Shape;1101;p66"/>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8" name="Google Shape;1118;p66"/>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24" name="Google Shape;1124;p66"/>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5" name="Google Shape;1125;p66"/>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6" name="Google Shape;1126;p66"/>
          <p:cNvCxnSpPr>
            <a:endCxn id="1127"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8" name="Google Shape;1128;p66"/>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7" name="Google Shape;1127;p66"/>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9" name="Google Shape;1129;p66"/>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30" name="Shape 1130"/>
        <p:cNvGrpSpPr/>
        <p:nvPr/>
      </p:nvGrpSpPr>
      <p:grpSpPr>
        <a:xfrm>
          <a:off x="0" y="0"/>
          <a:ext cx="0" cy="0"/>
          <a:chOff x="0" y="0"/>
          <a:chExt cx="0" cy="0"/>
        </a:xfrm>
      </p:grpSpPr>
      <p:cxnSp>
        <p:nvCxnSpPr>
          <p:cNvPr id="1131" name="Google Shape;1131;p67"/>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32" name="Google Shape;1132;p67"/>
          <p:cNvGrpSpPr/>
          <p:nvPr/>
        </p:nvGrpSpPr>
        <p:grpSpPr>
          <a:xfrm>
            <a:off x="437040" y="5814"/>
            <a:ext cx="23513873" cy="13485748"/>
            <a:chOff x="0" y="-1"/>
            <a:chExt cx="23520930" cy="13485748"/>
          </a:xfrm>
        </p:grpSpPr>
        <p:grpSp>
          <p:nvGrpSpPr>
            <p:cNvPr id="1133" name="Google Shape;1133;p67"/>
            <p:cNvGrpSpPr/>
            <p:nvPr/>
          </p:nvGrpSpPr>
          <p:grpSpPr>
            <a:xfrm>
              <a:off x="0" y="228870"/>
              <a:ext cx="23520930" cy="13256877"/>
              <a:chOff x="0" y="-1"/>
              <a:chExt cx="23520930" cy="13256877"/>
            </a:xfrm>
          </p:grpSpPr>
          <p:sp>
            <p:nvSpPr>
              <p:cNvPr id="1134" name="Google Shape;1134;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5" name="Google Shape;1135;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6" name="Google Shape;1136;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7" name="Google Shape;1137;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8" name="Google Shape;1138;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9" name="Google Shape;1139;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40" name="Google Shape;1140;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41" name="Google Shape;1141;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42" name="Google Shape;1142;p67"/>
            <p:cNvGrpSpPr/>
            <p:nvPr/>
          </p:nvGrpSpPr>
          <p:grpSpPr>
            <a:xfrm>
              <a:off x="20968243" y="-1"/>
              <a:ext cx="1898100" cy="1898100"/>
              <a:chOff x="-1" y="-1"/>
              <a:chExt cx="1898100" cy="1898100"/>
            </a:xfrm>
          </p:grpSpPr>
          <p:sp>
            <p:nvSpPr>
              <p:cNvPr id="1143" name="Google Shape;1143;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44" name="Google Shape;1144;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5" name="Google Shape;1145;p67"/>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6" name="Google Shape;1146;p67"/>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7" name="Shape 1147"/>
        <p:cNvGrpSpPr/>
        <p:nvPr/>
      </p:nvGrpSpPr>
      <p:grpSpPr>
        <a:xfrm>
          <a:off x="0" y="0"/>
          <a:ext cx="0" cy="0"/>
          <a:chOff x="0" y="0"/>
          <a:chExt cx="0" cy="0"/>
        </a:xfrm>
      </p:grpSpPr>
      <p:grpSp>
        <p:nvGrpSpPr>
          <p:cNvPr id="1148" name="Google Shape;1148;p68"/>
          <p:cNvGrpSpPr/>
          <p:nvPr/>
        </p:nvGrpSpPr>
        <p:grpSpPr>
          <a:xfrm>
            <a:off x="437040" y="5814"/>
            <a:ext cx="23513873" cy="13485748"/>
            <a:chOff x="0" y="-1"/>
            <a:chExt cx="23520930" cy="13485748"/>
          </a:xfrm>
        </p:grpSpPr>
        <p:grpSp>
          <p:nvGrpSpPr>
            <p:cNvPr id="1149" name="Google Shape;1149;p68"/>
            <p:cNvGrpSpPr/>
            <p:nvPr/>
          </p:nvGrpSpPr>
          <p:grpSpPr>
            <a:xfrm>
              <a:off x="0" y="228870"/>
              <a:ext cx="23520930" cy="13256877"/>
              <a:chOff x="0" y="-1"/>
              <a:chExt cx="23520930" cy="13256877"/>
            </a:xfrm>
          </p:grpSpPr>
          <p:sp>
            <p:nvSpPr>
              <p:cNvPr id="1150" name="Google Shape;115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51" name="Google Shape;115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52" name="Google Shape;115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53" name="Google Shape;115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54" name="Google Shape;115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5" name="Google Shape;115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6" name="Google Shape;115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7" name="Google Shape;115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8" name="Google Shape;1158;p68"/>
            <p:cNvGrpSpPr/>
            <p:nvPr/>
          </p:nvGrpSpPr>
          <p:grpSpPr>
            <a:xfrm>
              <a:off x="20968243" y="-1"/>
              <a:ext cx="1898100" cy="1898100"/>
              <a:chOff x="-1" y="-1"/>
              <a:chExt cx="1898100" cy="1898100"/>
            </a:xfrm>
          </p:grpSpPr>
          <p:sp>
            <p:nvSpPr>
              <p:cNvPr id="1159" name="Google Shape;115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60" name="Google Shape;116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61" name="Google Shape;1161;p68"/>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62" name="Shape 1162"/>
        <p:cNvGrpSpPr/>
        <p:nvPr/>
      </p:nvGrpSpPr>
      <p:grpSpPr>
        <a:xfrm>
          <a:off x="0" y="0"/>
          <a:ext cx="0" cy="0"/>
          <a:chOff x="0" y="0"/>
          <a:chExt cx="0" cy="0"/>
        </a:xfrm>
      </p:grpSpPr>
      <p:grpSp>
        <p:nvGrpSpPr>
          <p:cNvPr id="1163" name="Google Shape;1163;p69"/>
          <p:cNvGrpSpPr/>
          <p:nvPr/>
        </p:nvGrpSpPr>
        <p:grpSpPr>
          <a:xfrm>
            <a:off x="437040" y="5814"/>
            <a:ext cx="23513873" cy="13485748"/>
            <a:chOff x="0" y="-1"/>
            <a:chExt cx="23520930" cy="13485748"/>
          </a:xfrm>
        </p:grpSpPr>
        <p:grpSp>
          <p:nvGrpSpPr>
            <p:cNvPr id="1164" name="Google Shape;1164;p69"/>
            <p:cNvGrpSpPr/>
            <p:nvPr/>
          </p:nvGrpSpPr>
          <p:grpSpPr>
            <a:xfrm>
              <a:off x="0" y="228870"/>
              <a:ext cx="23520930" cy="13256877"/>
              <a:chOff x="0" y="-1"/>
              <a:chExt cx="23520930" cy="13256877"/>
            </a:xfrm>
          </p:grpSpPr>
          <p:sp>
            <p:nvSpPr>
              <p:cNvPr id="1165" name="Google Shape;1165;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6" name="Google Shape;1166;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7" name="Google Shape;1167;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8" name="Google Shape;1168;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9" name="Google Shape;1169;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0" name="Google Shape;1170;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71" name="Google Shape;1171;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72" name="Google Shape;1172;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73" name="Google Shape;1173;p69"/>
            <p:cNvGrpSpPr/>
            <p:nvPr/>
          </p:nvGrpSpPr>
          <p:grpSpPr>
            <a:xfrm>
              <a:off x="20968243" y="-1"/>
              <a:ext cx="1898100" cy="1898100"/>
              <a:chOff x="-1" y="-1"/>
              <a:chExt cx="1898100" cy="1898100"/>
            </a:xfrm>
          </p:grpSpPr>
          <p:sp>
            <p:nvSpPr>
              <p:cNvPr id="1174" name="Google Shape;1174;p69"/>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5" name="Google Shape;1175;p69"/>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spTree>
      <p:nvGrpSpPr>
        <p:cNvPr id="1176" name="Shape 1176"/>
        <p:cNvGrpSpPr/>
        <p:nvPr/>
      </p:nvGrpSpPr>
      <p:grpSpPr>
        <a:xfrm>
          <a:off x="0" y="0"/>
          <a:ext cx="0" cy="0"/>
          <a:chOff x="0" y="0"/>
          <a:chExt cx="0" cy="0"/>
        </a:xfrm>
      </p:grpSpPr>
      <p:sp>
        <p:nvSpPr>
          <p:cNvPr id="1177" name="Google Shape;1177;p70"/>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8" name="Google Shape;1178;p70"/>
          <p:cNvGrpSpPr/>
          <p:nvPr/>
        </p:nvGrpSpPr>
        <p:grpSpPr>
          <a:xfrm>
            <a:off x="437040" y="234686"/>
            <a:ext cx="23513873" cy="13256877"/>
            <a:chOff x="0" y="-1"/>
            <a:chExt cx="23520930" cy="13256877"/>
          </a:xfrm>
        </p:grpSpPr>
        <p:sp>
          <p:nvSpPr>
            <p:cNvPr id="1179" name="Google Shape;1179;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0" name="Google Shape;1180;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1" name="Google Shape;1181;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2" name="Google Shape;1182;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3" name="Google Shape;1183;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84" name="Google Shape;1184;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5" name="Google Shape;1185;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6" name="Google Shape;1186;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7" name="Google Shape;118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8" name="Google Shape;118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spTree>
      <p:nvGrpSpPr>
        <p:cNvPr id="1189" name="Shape 1189"/>
        <p:cNvGrpSpPr/>
        <p:nvPr/>
      </p:nvGrpSpPr>
      <p:grpSpPr>
        <a:xfrm>
          <a:off x="0" y="0"/>
          <a:ext cx="0" cy="0"/>
          <a:chOff x="0" y="0"/>
          <a:chExt cx="0" cy="0"/>
        </a:xfrm>
      </p:grpSpPr>
      <p:grpSp>
        <p:nvGrpSpPr>
          <p:cNvPr id="1190" name="Google Shape;1190;p71"/>
          <p:cNvGrpSpPr/>
          <p:nvPr/>
        </p:nvGrpSpPr>
        <p:grpSpPr>
          <a:xfrm>
            <a:off x="437040" y="234686"/>
            <a:ext cx="23513873" cy="13256877"/>
            <a:chOff x="0" y="-1"/>
            <a:chExt cx="23520930" cy="13256877"/>
          </a:xfrm>
        </p:grpSpPr>
        <p:sp>
          <p:nvSpPr>
            <p:cNvPr id="1191" name="Google Shape;1191;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92" name="Google Shape;1192;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93" name="Google Shape;1193;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4" name="Google Shape;1194;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5" name="Google Shape;1195;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6" name="Google Shape;1196;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7" name="Google Shape;1197;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8" name="Google Shape;1198;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9" name="Google Shape;1199;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00" name="Google Shape;1200;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01" name="Google Shape;1201;p71"/>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02" name="Google Shape;1202;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03" name="Google Shape;1203;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spTree>
      <p:nvGrpSpPr>
        <p:cNvPr id="1204" name="Shape 1204"/>
        <p:cNvGrpSpPr/>
        <p:nvPr/>
      </p:nvGrpSpPr>
      <p:grpSpPr>
        <a:xfrm>
          <a:off x="0" y="0"/>
          <a:ext cx="0" cy="0"/>
          <a:chOff x="0" y="0"/>
          <a:chExt cx="0" cy="0"/>
        </a:xfrm>
      </p:grpSpPr>
      <p:sp>
        <p:nvSpPr>
          <p:cNvPr id="1205" name="Google Shape;1205;p72"/>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6" name="Google Shape;1206;p72"/>
          <p:cNvGrpSpPr/>
          <p:nvPr/>
        </p:nvGrpSpPr>
        <p:grpSpPr>
          <a:xfrm>
            <a:off x="437040" y="234686"/>
            <a:ext cx="23513873" cy="13256877"/>
            <a:chOff x="0" y="-1"/>
            <a:chExt cx="23520930" cy="13256877"/>
          </a:xfrm>
        </p:grpSpPr>
        <p:sp>
          <p:nvSpPr>
            <p:cNvPr id="1207" name="Google Shape;120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8" name="Google Shape;120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9" name="Google Shape;120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10" name="Google Shape;121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11" name="Google Shape;121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12" name="Google Shape;121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13" name="Google Shape;121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14" name="Google Shape;121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5" name="Google Shape;1215;p72"/>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6" name="Google Shape;1216;p72"/>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7" name="Google Shape;1217;p72"/>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8" name="Google Shape;1218;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9" name="Google Shape;1219;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spTree>
      <p:nvGrpSpPr>
        <p:cNvPr id="1220" name="Shape 1220"/>
        <p:cNvGrpSpPr/>
        <p:nvPr/>
      </p:nvGrpSpPr>
      <p:grpSpPr>
        <a:xfrm>
          <a:off x="0" y="0"/>
          <a:ext cx="0" cy="0"/>
          <a:chOff x="0" y="0"/>
          <a:chExt cx="0" cy="0"/>
        </a:xfrm>
      </p:grpSpPr>
      <p:grpSp>
        <p:nvGrpSpPr>
          <p:cNvPr id="1221" name="Google Shape;1221;p73"/>
          <p:cNvGrpSpPr/>
          <p:nvPr/>
        </p:nvGrpSpPr>
        <p:grpSpPr>
          <a:xfrm>
            <a:off x="437040" y="234686"/>
            <a:ext cx="23513873" cy="13256877"/>
            <a:chOff x="0" y="-1"/>
            <a:chExt cx="23520930" cy="13256877"/>
          </a:xfrm>
        </p:grpSpPr>
        <p:sp>
          <p:nvSpPr>
            <p:cNvPr id="1222" name="Google Shape;1222;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23" name="Google Shape;1223;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24" name="Google Shape;1224;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5" name="Google Shape;1225;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6" name="Google Shape;1226;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7" name="Google Shape;1227;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8" name="Google Shape;1228;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9" name="Google Shape;1229;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0" name="Google Shape;1230;p73"/>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1" name="Google Shape;1231;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32" name="Google Shape;1232;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spTree>
      <p:nvGrpSpPr>
        <p:cNvPr id="1233" name="Shape 1233"/>
        <p:cNvGrpSpPr/>
        <p:nvPr/>
      </p:nvGrpSpPr>
      <p:grpSpPr>
        <a:xfrm>
          <a:off x="0" y="0"/>
          <a:ext cx="0" cy="0"/>
          <a:chOff x="0" y="0"/>
          <a:chExt cx="0" cy="0"/>
        </a:xfrm>
      </p:grpSpPr>
      <p:grpSp>
        <p:nvGrpSpPr>
          <p:cNvPr id="1234" name="Google Shape;1234;p74"/>
          <p:cNvGrpSpPr/>
          <p:nvPr/>
        </p:nvGrpSpPr>
        <p:grpSpPr>
          <a:xfrm>
            <a:off x="437040" y="234686"/>
            <a:ext cx="23513873" cy="13256877"/>
            <a:chOff x="0" y="-1"/>
            <a:chExt cx="23520930" cy="13256877"/>
          </a:xfrm>
        </p:grpSpPr>
        <p:sp>
          <p:nvSpPr>
            <p:cNvPr id="1235" name="Google Shape;1235;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6" name="Google Shape;1236;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7" name="Google Shape;1237;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8" name="Google Shape;1238;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9" name="Google Shape;1239;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0" name="Google Shape;1240;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1" name="Google Shape;1241;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42" name="Google Shape;1242;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43" name="Google Shape;1243;p74"/>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44" name="Google Shape;1244;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5" name="Google Shape;1245;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spTree>
      <p:nvGrpSpPr>
        <p:cNvPr id="1246" name="Shape 1246"/>
        <p:cNvGrpSpPr/>
        <p:nvPr/>
      </p:nvGrpSpPr>
      <p:grpSpPr>
        <a:xfrm>
          <a:off x="0" y="0"/>
          <a:ext cx="0" cy="0"/>
          <a:chOff x="0" y="0"/>
          <a:chExt cx="0" cy="0"/>
        </a:xfrm>
      </p:grpSpPr>
      <p:grpSp>
        <p:nvGrpSpPr>
          <p:cNvPr id="1247" name="Google Shape;1247;p75"/>
          <p:cNvGrpSpPr/>
          <p:nvPr/>
        </p:nvGrpSpPr>
        <p:grpSpPr>
          <a:xfrm>
            <a:off x="437040" y="234686"/>
            <a:ext cx="23513873" cy="13256877"/>
            <a:chOff x="0" y="-1"/>
            <a:chExt cx="23520930" cy="13256877"/>
          </a:xfrm>
        </p:grpSpPr>
        <p:sp>
          <p:nvSpPr>
            <p:cNvPr id="1248" name="Google Shape;1248;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9" name="Google Shape;1249;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0" name="Google Shape;1250;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1" name="Google Shape;1251;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2" name="Google Shape;1252;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53" name="Google Shape;1253;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54" name="Google Shape;1254;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5" name="Google Shape;1255;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6" name="Google Shape;1256;p75"/>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7" name="Google Shape;1257;p75"/>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spTree>
      <p:nvGrpSpPr>
        <p:cNvPr id="1258" name="Shape 1258"/>
        <p:cNvGrpSpPr/>
        <p:nvPr/>
      </p:nvGrpSpPr>
      <p:grpSpPr>
        <a:xfrm>
          <a:off x="0" y="0"/>
          <a:ext cx="0" cy="0"/>
          <a:chOff x="0" y="0"/>
          <a:chExt cx="0" cy="0"/>
        </a:xfrm>
      </p:grpSpPr>
      <p:grpSp>
        <p:nvGrpSpPr>
          <p:cNvPr id="1259" name="Google Shape;1259;p76"/>
          <p:cNvGrpSpPr/>
          <p:nvPr/>
        </p:nvGrpSpPr>
        <p:grpSpPr>
          <a:xfrm>
            <a:off x="437040" y="234686"/>
            <a:ext cx="23513873" cy="13256877"/>
            <a:chOff x="0" y="-1"/>
            <a:chExt cx="23520930" cy="13256877"/>
          </a:xfrm>
        </p:grpSpPr>
        <p:sp>
          <p:nvSpPr>
            <p:cNvPr id="1260" name="Google Shape;1260;p7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61" name="Google Shape;1261;p7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62" name="Google Shape;1262;p7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63" name="Google Shape;1263;p7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64" name="Google Shape;1264;p7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5" name="Google Shape;1265;p7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6" name="Google Shape;1266;p7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7" name="Google Shape;1267;p7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spTree>
      <p:nvGrpSpPr>
        <p:cNvPr id="1268" name="Shape 1268"/>
        <p:cNvGrpSpPr/>
        <p:nvPr/>
      </p:nvGrpSpPr>
      <p:grpSpPr>
        <a:xfrm>
          <a:off x="0" y="0"/>
          <a:ext cx="0" cy="0"/>
          <a:chOff x="0" y="0"/>
          <a:chExt cx="0" cy="0"/>
        </a:xfrm>
      </p:grpSpPr>
      <p:sp>
        <p:nvSpPr>
          <p:cNvPr id="1269" name="Google Shape;1269;p77"/>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spTree>
      <p:nvGrpSpPr>
        <p:cNvPr id="1270" name="Shape 1270"/>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spTree>
      <p:nvGrpSpPr>
        <p:cNvPr id="1271" name="Shape 1271"/>
        <p:cNvGrpSpPr/>
        <p:nvPr/>
      </p:nvGrpSpPr>
      <p:grpSpPr>
        <a:xfrm>
          <a:off x="0" y="0"/>
          <a:ext cx="0" cy="0"/>
          <a:chOff x="0" y="0"/>
          <a:chExt cx="0" cy="0"/>
        </a:xfrm>
      </p:grpSpPr>
      <p:sp>
        <p:nvSpPr>
          <p:cNvPr id="1272" name="Google Shape;1272;p79"/>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73" name="Google Shape;1273;p79"/>
          <p:cNvGrpSpPr/>
          <p:nvPr/>
        </p:nvGrpSpPr>
        <p:grpSpPr>
          <a:xfrm>
            <a:off x="437040" y="234686"/>
            <a:ext cx="23513873" cy="13256877"/>
            <a:chOff x="0" y="-1"/>
            <a:chExt cx="23520930" cy="13256877"/>
          </a:xfrm>
        </p:grpSpPr>
        <p:sp>
          <p:nvSpPr>
            <p:cNvPr id="1274" name="Google Shape;1274;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5" name="Google Shape;1275;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6" name="Google Shape;1276;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7" name="Google Shape;1277;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8" name="Google Shape;1278;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9" name="Google Shape;1279;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0" name="Google Shape;1280;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1" name="Google Shape;1281;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82" name="Google Shape;1282;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83" name="Google Shape;1283;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spTree>
      <p:nvGrpSpPr>
        <p:cNvPr id="1284" name="Shape 1284"/>
        <p:cNvGrpSpPr/>
        <p:nvPr/>
      </p:nvGrpSpPr>
      <p:grpSpPr>
        <a:xfrm>
          <a:off x="0" y="0"/>
          <a:ext cx="0" cy="0"/>
          <a:chOff x="0" y="0"/>
          <a:chExt cx="0" cy="0"/>
        </a:xfrm>
      </p:grpSpPr>
      <p:sp>
        <p:nvSpPr>
          <p:cNvPr id="1285" name="Google Shape;1285;p80"/>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6" name="Google Shape;1286;p80"/>
          <p:cNvGrpSpPr/>
          <p:nvPr/>
        </p:nvGrpSpPr>
        <p:grpSpPr>
          <a:xfrm>
            <a:off x="437040" y="234686"/>
            <a:ext cx="23513873" cy="13256877"/>
            <a:chOff x="0" y="-1"/>
            <a:chExt cx="23520930" cy="13256877"/>
          </a:xfrm>
        </p:grpSpPr>
        <p:sp>
          <p:nvSpPr>
            <p:cNvPr id="1287" name="Google Shape;1287;p8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8" name="Google Shape;1288;p8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9" name="Google Shape;1289;p8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0" name="Google Shape;1290;p8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1" name="Google Shape;1291;p8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92" name="Google Shape;1292;p8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93" name="Google Shape;1293;p8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94" name="Google Shape;1294;p8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5" name="Google Shape;1295;p8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6" name="Google Shape;1296;p8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spTree>
      <p:nvGrpSpPr>
        <p:cNvPr id="1297" name="Shape 1297"/>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298" name="Shape 1298"/>
        <p:cNvGrpSpPr/>
        <p:nvPr/>
      </p:nvGrpSpPr>
      <p:grpSpPr>
        <a:xfrm>
          <a:off x="0" y="0"/>
          <a:ext cx="0" cy="0"/>
          <a:chOff x="0" y="0"/>
          <a:chExt cx="0" cy="0"/>
        </a:xfrm>
      </p:grpSpPr>
      <p:grpSp>
        <p:nvGrpSpPr>
          <p:cNvPr id="1299" name="Google Shape;1299;p82"/>
          <p:cNvGrpSpPr/>
          <p:nvPr/>
        </p:nvGrpSpPr>
        <p:grpSpPr>
          <a:xfrm>
            <a:off x="437040" y="234686"/>
            <a:ext cx="23513873" cy="13256877"/>
            <a:chOff x="0" y="-1"/>
            <a:chExt cx="23520930" cy="13256877"/>
          </a:xfrm>
        </p:grpSpPr>
        <p:sp>
          <p:nvSpPr>
            <p:cNvPr id="1300" name="Google Shape;1300;p8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301" name="Google Shape;1301;p8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302" name="Google Shape;1302;p8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03" name="Google Shape;1303;p8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04" name="Google Shape;1304;p8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5" name="Google Shape;1305;p8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6" name="Google Shape;1306;p8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7" name="Google Shape;1307;p8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8" name="Google Shape;1308;p8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9" name="Google Shape;1309;p8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10" name="Google Shape;1310;p8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11" name="Shape 1311"/>
        <p:cNvGrpSpPr/>
        <p:nvPr/>
      </p:nvGrpSpPr>
      <p:grpSpPr>
        <a:xfrm>
          <a:off x="0" y="0"/>
          <a:ext cx="0" cy="0"/>
          <a:chOff x="0" y="0"/>
          <a:chExt cx="0" cy="0"/>
        </a:xfrm>
      </p:grpSpPr>
      <p:pic>
        <p:nvPicPr>
          <p:cNvPr id="1312" name="Google Shape;1312;p8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13" name="Google Shape;1313;p83"/>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14" name="Google Shape;1314;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5" name="Google Shape;1315;p83"/>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6" name="Google Shape;1316;p8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9" name="Shape 1319"/>
        <p:cNvGrpSpPr/>
        <p:nvPr/>
      </p:nvGrpSpPr>
      <p:grpSpPr>
        <a:xfrm>
          <a:off x="0" y="0"/>
          <a:ext cx="0" cy="0"/>
          <a:chOff x="0" y="0"/>
          <a:chExt cx="0" cy="0"/>
        </a:xfrm>
      </p:grpSpPr>
      <p:pic>
        <p:nvPicPr>
          <p:cNvPr id="1320" name="Google Shape;1320;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1" name="Google Shape;1321;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2" name="Google Shape;1322;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23" name="Google Shape;1323;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24" name="Google Shape;1324;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5" name="Google Shape;1325;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6" name="Google Shape;1326;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7" name="Google Shape;1327;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8" name="Google Shape;1328;p8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9" name="Shape 1329"/>
        <p:cNvGrpSpPr/>
        <p:nvPr/>
      </p:nvGrpSpPr>
      <p:grpSpPr>
        <a:xfrm>
          <a:off x="0" y="0"/>
          <a:ext cx="0" cy="0"/>
          <a:chOff x="0" y="0"/>
          <a:chExt cx="0" cy="0"/>
        </a:xfrm>
      </p:grpSpPr>
      <p:pic>
        <p:nvPicPr>
          <p:cNvPr id="1330" name="Google Shape;1330;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1" name="Google Shape;1331;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2" name="Google Shape;1332;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33" name="Google Shape;1333;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4" name="Google Shape;1334;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5" name="Google Shape;1335;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6" name="Google Shape;1336;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7" name="Google Shape;1337;p8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8" name="Google Shape;1338;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9" name="Shape 1339"/>
        <p:cNvGrpSpPr/>
        <p:nvPr/>
      </p:nvGrpSpPr>
      <p:grpSpPr>
        <a:xfrm>
          <a:off x="0" y="0"/>
          <a:ext cx="0" cy="0"/>
          <a:chOff x="0" y="0"/>
          <a:chExt cx="0" cy="0"/>
        </a:xfrm>
      </p:grpSpPr>
      <p:pic>
        <p:nvPicPr>
          <p:cNvPr id="1340" name="Google Shape;1340;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1" name="Google Shape;1341;p8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42" name="Google Shape;1342;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43" name="Google Shape;1343;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44" name="Google Shape;1344;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5" name="Google Shape;1345;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6" name="Google Shape;1346;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7" name="Google Shape;1347;p8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8" name="Google Shape;1348;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9" name="Shape 1349"/>
        <p:cNvGrpSpPr/>
        <p:nvPr/>
      </p:nvGrpSpPr>
      <p:grpSpPr>
        <a:xfrm>
          <a:off x="0" y="0"/>
          <a:ext cx="0" cy="0"/>
          <a:chOff x="0" y="0"/>
          <a:chExt cx="0" cy="0"/>
        </a:xfrm>
      </p:grpSpPr>
      <p:pic>
        <p:nvPicPr>
          <p:cNvPr id="1350" name="Google Shape;1350;p8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51" name="Google Shape;1351;p8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52" name="Google Shape;1352;p8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53" name="Google Shape;1353;p8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54" name="Google Shape;1354;p8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5" name="Google Shape;1355;p8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6" name="Google Shape;1356;p8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7" name="Google Shape;1357;p8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8" name="Google Shape;1358;p8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9" name="Shape 1359"/>
        <p:cNvGrpSpPr/>
        <p:nvPr/>
      </p:nvGrpSpPr>
      <p:grpSpPr>
        <a:xfrm>
          <a:off x="0" y="0"/>
          <a:ext cx="0" cy="0"/>
          <a:chOff x="0" y="0"/>
          <a:chExt cx="0" cy="0"/>
        </a:xfrm>
      </p:grpSpPr>
      <p:pic>
        <p:nvPicPr>
          <p:cNvPr id="1360" name="Google Shape;1360;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1" name="Google Shape;1361;p89"/>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2" name="Google Shape;1362;p89"/>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63" name="Google Shape;1363;p89"/>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5" name="Shape 1365"/>
        <p:cNvGrpSpPr/>
        <p:nvPr/>
      </p:nvGrpSpPr>
      <p:grpSpPr>
        <a:xfrm>
          <a:off x="0" y="0"/>
          <a:ext cx="0" cy="0"/>
          <a:chOff x="0" y="0"/>
          <a:chExt cx="0" cy="0"/>
        </a:xfrm>
      </p:grpSpPr>
      <p:pic>
        <p:nvPicPr>
          <p:cNvPr id="1366" name="Google Shape;1366;p90"/>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7" name="Google Shape;1367;p90"/>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8" name="Google Shape;1368;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9" name="Google Shape;1369;p9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70" name="Shape 1370"/>
        <p:cNvGrpSpPr/>
        <p:nvPr/>
      </p:nvGrpSpPr>
      <p:grpSpPr>
        <a:xfrm>
          <a:off x="0" y="0"/>
          <a:ext cx="0" cy="0"/>
          <a:chOff x="0" y="0"/>
          <a:chExt cx="0" cy="0"/>
        </a:xfrm>
      </p:grpSpPr>
      <p:sp>
        <p:nvSpPr>
          <p:cNvPr id="1371" name="Google Shape;1371;p9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73" name="Google Shape;1373;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74" name="Google Shape;1374;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5" name="Google Shape;1375;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6" name="Google Shape;1376;p9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7" name="Google Shape;1377;p91"/>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8" name="Shape 1378"/>
        <p:cNvGrpSpPr/>
        <p:nvPr/>
      </p:nvGrpSpPr>
      <p:grpSpPr>
        <a:xfrm>
          <a:off x="0" y="0"/>
          <a:ext cx="0" cy="0"/>
          <a:chOff x="0" y="0"/>
          <a:chExt cx="0" cy="0"/>
        </a:xfrm>
      </p:grpSpPr>
      <p:pic>
        <p:nvPicPr>
          <p:cNvPr id="1379" name="Google Shape;1379;p92"/>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80" name="Google Shape;1380;p92"/>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1" name="Google Shape;1381;p92"/>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82" name="Google Shape;1382;p92"/>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3" name="Google Shape;1383;p92"/>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4" name="Google Shape;1384;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5" name="Google Shape;1385;p9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6" name="Google Shape;1386;p9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9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8" name="Shape 1388"/>
        <p:cNvGrpSpPr/>
        <p:nvPr/>
      </p:nvGrpSpPr>
      <p:grpSpPr>
        <a:xfrm>
          <a:off x="0" y="0"/>
          <a:ext cx="0" cy="0"/>
          <a:chOff x="0" y="0"/>
          <a:chExt cx="0" cy="0"/>
        </a:xfrm>
      </p:grpSpPr>
      <p:pic>
        <p:nvPicPr>
          <p:cNvPr id="1389" name="Google Shape;1389;p9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90" name="Google Shape;1390;p93"/>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1" name="Google Shape;1391;p93"/>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92" name="Google Shape;1392;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3" name="Google Shape;1393;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94" name="Shape 1394"/>
        <p:cNvGrpSpPr/>
        <p:nvPr/>
      </p:nvGrpSpPr>
      <p:grpSpPr>
        <a:xfrm>
          <a:off x="0" y="0"/>
          <a:ext cx="0" cy="0"/>
          <a:chOff x="0" y="0"/>
          <a:chExt cx="0" cy="0"/>
        </a:xfrm>
      </p:grpSpPr>
      <p:pic>
        <p:nvPicPr>
          <p:cNvPr id="1395" name="Google Shape;1395;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6" name="Google Shape;1396;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7" name="Google Shape;1397;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8" name="Google Shape;1398;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9" name="Google Shape;1399;p94"/>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400" name="Google Shape;1400;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01" name="Google Shape;1401;p94"/>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402" name="Google Shape;1402;p94"/>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403" name="Shape 1403"/>
        <p:cNvGrpSpPr/>
        <p:nvPr/>
      </p:nvGrpSpPr>
      <p:grpSpPr>
        <a:xfrm>
          <a:off x="0" y="0"/>
          <a:ext cx="0" cy="0"/>
          <a:chOff x="0" y="0"/>
          <a:chExt cx="0" cy="0"/>
        </a:xfrm>
      </p:grpSpPr>
      <p:pic>
        <p:nvPicPr>
          <p:cNvPr id="1404" name="Google Shape;1404;p95"/>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5" name="Google Shape;1405;p95"/>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6" name="Google Shape;1406;p9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7" name="Google Shape;1407;p95"/>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5"/>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9" name="Google Shape;1409;p95"/>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10" name="Google Shape;1410;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11" name="Google Shape;1411;p95"/>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12" name="Google Shape;1412;p9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3" name="Google Shape;1413;p95"/>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14" name="Shape 1414"/>
        <p:cNvGrpSpPr/>
        <p:nvPr/>
      </p:nvGrpSpPr>
      <p:grpSpPr>
        <a:xfrm>
          <a:off x="0" y="0"/>
          <a:ext cx="0" cy="0"/>
          <a:chOff x="0" y="0"/>
          <a:chExt cx="0" cy="0"/>
        </a:xfrm>
      </p:grpSpPr>
      <p:pic>
        <p:nvPicPr>
          <p:cNvPr id="1415" name="Google Shape;1415;p96"/>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6" name="Google Shape;1416;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7" name="Google Shape;1417;p9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8" name="Google Shape;1418;p9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9" name="Google Shape;1419;p9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0" name="Google Shape;1420;p96"/>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21" name="Google Shape;1421;p9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22" name="Google Shape;1422;p96"/>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3" name="Google Shape;1423;p96"/>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24" name="Shape 1424"/>
        <p:cNvGrpSpPr/>
        <p:nvPr/>
      </p:nvGrpSpPr>
      <p:grpSpPr>
        <a:xfrm>
          <a:off x="0" y="0"/>
          <a:ext cx="0" cy="0"/>
          <a:chOff x="0" y="0"/>
          <a:chExt cx="0" cy="0"/>
        </a:xfrm>
      </p:grpSpPr>
      <p:pic>
        <p:nvPicPr>
          <p:cNvPr id="1425" name="Google Shape;1425;p9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6" name="Google Shape;1426;p9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7" name="Google Shape;1427;p9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8" name="Google Shape;1428;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9" name="Google Shape;1429;p97"/>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0" name="Google Shape;1430;p97"/>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32" name="Google Shape;1432;p9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3" name="Google Shape;1433;p97"/>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34" name="Shape 1434"/>
        <p:cNvGrpSpPr/>
        <p:nvPr/>
      </p:nvGrpSpPr>
      <p:grpSpPr>
        <a:xfrm>
          <a:off x="0" y="0"/>
          <a:ext cx="0" cy="0"/>
          <a:chOff x="0" y="0"/>
          <a:chExt cx="0" cy="0"/>
        </a:xfrm>
      </p:grpSpPr>
      <p:sp>
        <p:nvSpPr>
          <p:cNvPr id="1435" name="Google Shape;1435;p98"/>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6" name="Google Shape;1436;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7" name="Google Shape;1437;p9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98"/>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9" name="Google Shape;1439;p98"/>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0" name="Google Shape;1440;p98"/>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41" name="Google Shape;1441;p9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42" name="Google Shape;1442;p9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43" name="Google Shape;1443;p98"/>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44" name="Shape 1444"/>
        <p:cNvGrpSpPr/>
        <p:nvPr/>
      </p:nvGrpSpPr>
      <p:grpSpPr>
        <a:xfrm>
          <a:off x="0" y="0"/>
          <a:ext cx="0" cy="0"/>
          <a:chOff x="0" y="0"/>
          <a:chExt cx="0" cy="0"/>
        </a:xfrm>
      </p:grpSpPr>
      <p:pic>
        <p:nvPicPr>
          <p:cNvPr id="1445" name="Google Shape;1445;p9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6" name="Google Shape;1446;p99"/>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7" name="Google Shape;1447;p99"/>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8" name="Google Shape;1448;p9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9" name="Google Shape;1449;p99"/>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50" name="Google Shape;1450;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51" name="Google Shape;1451;p99"/>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2" name="Google Shape;1452;p9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53" name="Google Shape;1453;p9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4" name="Google Shape;1454;p99"/>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5" name="Shape 1455"/>
        <p:cNvGrpSpPr/>
        <p:nvPr/>
      </p:nvGrpSpPr>
      <p:grpSpPr>
        <a:xfrm>
          <a:off x="0" y="0"/>
          <a:ext cx="0" cy="0"/>
          <a:chOff x="0" y="0"/>
          <a:chExt cx="0" cy="0"/>
        </a:xfrm>
      </p:grpSpPr>
      <p:sp>
        <p:nvSpPr>
          <p:cNvPr id="1456" name="Google Shape;1456;p10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7" name="Google Shape;1457;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8" name="Google Shape;1458;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9" name="Google Shape;1459;p100"/>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60" name="Google Shape;1460;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1" name="Google Shape;1461;p100"/>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2" name="Google Shape;1462;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3" name="Google Shape;1463;p100"/>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4" name="Google Shape;1464;p10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5" name="Shape 1465"/>
        <p:cNvGrpSpPr/>
        <p:nvPr/>
      </p:nvGrpSpPr>
      <p:grpSpPr>
        <a:xfrm>
          <a:off x="0" y="0"/>
          <a:ext cx="0" cy="0"/>
          <a:chOff x="0" y="0"/>
          <a:chExt cx="0" cy="0"/>
        </a:xfrm>
      </p:grpSpPr>
      <p:sp>
        <p:nvSpPr>
          <p:cNvPr id="1466" name="Google Shape;1466;p10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7" name="Google Shape;1467;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8" name="Google Shape;1468;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9" name="Google Shape;1469;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70" name="Google Shape;1470;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71" name="Google Shape;1471;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72" name="Google Shape;1472;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73" name="Google Shape;1473;p101"/>
          <p:cNvGrpSpPr/>
          <p:nvPr/>
        </p:nvGrpSpPr>
        <p:grpSpPr>
          <a:xfrm>
            <a:off x="1218894" y="3676879"/>
            <a:ext cx="2071187" cy="1656821"/>
            <a:chOff x="457200" y="1378813"/>
            <a:chExt cx="776889" cy="621300"/>
          </a:xfrm>
        </p:grpSpPr>
        <p:sp>
          <p:nvSpPr>
            <p:cNvPr id="1474" name="Google Shape;1474;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5" name="Google Shape;1475;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6" name="Google Shape;1476;p101"/>
          <p:cNvGrpSpPr/>
          <p:nvPr/>
        </p:nvGrpSpPr>
        <p:grpSpPr>
          <a:xfrm>
            <a:off x="1218894" y="5943313"/>
            <a:ext cx="2071187" cy="1656821"/>
            <a:chOff x="457200" y="1378813"/>
            <a:chExt cx="776889" cy="621300"/>
          </a:xfrm>
        </p:grpSpPr>
        <p:sp>
          <p:nvSpPr>
            <p:cNvPr id="1477" name="Google Shape;1477;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8" name="Google Shape;1478;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9" name="Google Shape;1479;p101"/>
          <p:cNvGrpSpPr/>
          <p:nvPr/>
        </p:nvGrpSpPr>
        <p:grpSpPr>
          <a:xfrm>
            <a:off x="1218894" y="8196979"/>
            <a:ext cx="2071187" cy="1656821"/>
            <a:chOff x="457200" y="1378813"/>
            <a:chExt cx="776889" cy="621300"/>
          </a:xfrm>
        </p:grpSpPr>
        <p:sp>
          <p:nvSpPr>
            <p:cNvPr id="1480" name="Google Shape;1480;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81" name="Google Shape;1481;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2" name="Google Shape;1482;p101"/>
          <p:cNvGrpSpPr/>
          <p:nvPr/>
        </p:nvGrpSpPr>
        <p:grpSpPr>
          <a:xfrm>
            <a:off x="1218894" y="10463379"/>
            <a:ext cx="2071187" cy="1656821"/>
            <a:chOff x="457200" y="1378813"/>
            <a:chExt cx="776889" cy="621300"/>
          </a:xfrm>
        </p:grpSpPr>
        <p:sp>
          <p:nvSpPr>
            <p:cNvPr id="1483" name="Google Shape;1483;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84" name="Google Shape;1484;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5" name="Google Shape;1485;p101"/>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7" name="Google Shape;1487;p10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8" name="Google Shape;1488;p10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1" name="Google Shape;1491;p101"/>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92" name="Shape 1492"/>
        <p:cNvGrpSpPr/>
        <p:nvPr/>
      </p:nvGrpSpPr>
      <p:grpSpPr>
        <a:xfrm>
          <a:off x="0" y="0"/>
          <a:ext cx="0" cy="0"/>
          <a:chOff x="0" y="0"/>
          <a:chExt cx="0" cy="0"/>
        </a:xfrm>
      </p:grpSpPr>
      <p:sp>
        <p:nvSpPr>
          <p:cNvPr id="1493" name="Google Shape;1493;p102"/>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4" name="Google Shape;1494;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5" name="Google Shape;1495;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6" name="Google Shape;1496;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7" name="Google Shape;1497;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8" name="Google Shape;1498;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9" name="Google Shape;1499;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00" name="Google Shape;1500;p102"/>
          <p:cNvGrpSpPr/>
          <p:nvPr/>
        </p:nvGrpSpPr>
        <p:grpSpPr>
          <a:xfrm>
            <a:off x="1218895" y="3467313"/>
            <a:ext cx="2071187" cy="1656821"/>
            <a:chOff x="457200" y="1378813"/>
            <a:chExt cx="776889" cy="621300"/>
          </a:xfrm>
        </p:grpSpPr>
        <p:sp>
          <p:nvSpPr>
            <p:cNvPr id="1501" name="Google Shape;1501;p102"/>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502" name="Google Shape;1502;p102"/>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3" name="Google Shape;1503;p102"/>
          <p:cNvGrpSpPr/>
          <p:nvPr/>
        </p:nvGrpSpPr>
        <p:grpSpPr>
          <a:xfrm>
            <a:off x="1218894" y="5333713"/>
            <a:ext cx="2071187" cy="1656821"/>
            <a:chOff x="457200" y="1378813"/>
            <a:chExt cx="776889" cy="621300"/>
          </a:xfrm>
        </p:grpSpPr>
        <p:sp>
          <p:nvSpPr>
            <p:cNvPr id="1504" name="Google Shape;1504;p102"/>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5" name="Google Shape;1505;p102"/>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6" name="Google Shape;1506;p102"/>
          <p:cNvGrpSpPr/>
          <p:nvPr/>
        </p:nvGrpSpPr>
        <p:grpSpPr>
          <a:xfrm>
            <a:off x="1218894" y="7180979"/>
            <a:ext cx="2071187" cy="1656821"/>
            <a:chOff x="457200" y="1378813"/>
            <a:chExt cx="776889" cy="621300"/>
          </a:xfrm>
        </p:grpSpPr>
        <p:sp>
          <p:nvSpPr>
            <p:cNvPr id="1507" name="Google Shape;1507;p102"/>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8" name="Google Shape;1508;p102"/>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9" name="Google Shape;1509;p102"/>
          <p:cNvGrpSpPr/>
          <p:nvPr/>
        </p:nvGrpSpPr>
        <p:grpSpPr>
          <a:xfrm>
            <a:off x="1218894" y="9040979"/>
            <a:ext cx="2071187" cy="1656821"/>
            <a:chOff x="457200" y="1378813"/>
            <a:chExt cx="776889" cy="621300"/>
          </a:xfrm>
        </p:grpSpPr>
        <p:sp>
          <p:nvSpPr>
            <p:cNvPr id="1510" name="Google Shape;1510;p102"/>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11" name="Google Shape;1511;p102"/>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2" name="Google Shape;1512;p102"/>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2"/>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4" name="Google Shape;1514;p102"/>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5" name="Google Shape;1515;p102"/>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6" name="Google Shape;1516;p102"/>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7" name="Google Shape;1517;p102"/>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8" name="Google Shape;1518;p102"/>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9" name="Google Shape;1519;p102"/>
          <p:cNvGrpSpPr/>
          <p:nvPr/>
        </p:nvGrpSpPr>
        <p:grpSpPr>
          <a:xfrm>
            <a:off x="1251686" y="10888246"/>
            <a:ext cx="2071187" cy="1656821"/>
            <a:chOff x="457200" y="1378813"/>
            <a:chExt cx="776889" cy="621300"/>
          </a:xfrm>
        </p:grpSpPr>
        <p:sp>
          <p:nvSpPr>
            <p:cNvPr id="1520" name="Google Shape;1520;p102"/>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21" name="Google Shape;1521;p102"/>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22" name="Google Shape;1522;p102"/>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3" name="Google Shape;1523;p102"/>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24" name="Shape 1524"/>
        <p:cNvGrpSpPr/>
        <p:nvPr/>
      </p:nvGrpSpPr>
      <p:grpSpPr>
        <a:xfrm>
          <a:off x="0" y="0"/>
          <a:ext cx="0" cy="0"/>
          <a:chOff x="0" y="0"/>
          <a:chExt cx="0" cy="0"/>
        </a:xfrm>
      </p:grpSpPr>
      <p:sp>
        <p:nvSpPr>
          <p:cNvPr id="1525" name="Google Shape;1525;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6" name="Google Shape;1526;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7" name="Google Shape;1527;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8" name="Google Shape;1528;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30" name="Google Shape;1530;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32" name="Google Shape;1532;p103"/>
          <p:cNvGrpSpPr/>
          <p:nvPr/>
        </p:nvGrpSpPr>
        <p:grpSpPr>
          <a:xfrm>
            <a:off x="1218895" y="3300915"/>
            <a:ext cx="2071215" cy="1296816"/>
            <a:chOff x="457200" y="1466425"/>
            <a:chExt cx="776900" cy="486300"/>
          </a:xfrm>
        </p:grpSpPr>
        <p:sp>
          <p:nvSpPr>
            <p:cNvPr id="1533" name="Google Shape;1533;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34" name="Google Shape;1534;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3"/>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6" name="Google Shape;1536;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7" name="Google Shape;1537;p103"/>
          <p:cNvGrpSpPr/>
          <p:nvPr/>
        </p:nvGrpSpPr>
        <p:grpSpPr>
          <a:xfrm>
            <a:off x="1218895" y="4877115"/>
            <a:ext cx="2071215" cy="1296816"/>
            <a:chOff x="457200" y="1466425"/>
            <a:chExt cx="776900" cy="486300"/>
          </a:xfrm>
        </p:grpSpPr>
        <p:sp>
          <p:nvSpPr>
            <p:cNvPr id="1538" name="Google Shape;1538;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9" name="Google Shape;1539;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0" name="Google Shape;1540;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1" name="Google Shape;1541;p103"/>
          <p:cNvGrpSpPr/>
          <p:nvPr/>
        </p:nvGrpSpPr>
        <p:grpSpPr>
          <a:xfrm>
            <a:off x="1218895" y="6453315"/>
            <a:ext cx="2071215" cy="1296816"/>
            <a:chOff x="457200" y="1466425"/>
            <a:chExt cx="776900" cy="486300"/>
          </a:xfrm>
        </p:grpSpPr>
        <p:sp>
          <p:nvSpPr>
            <p:cNvPr id="1542" name="Google Shape;1542;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43" name="Google Shape;1543;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4" name="Google Shape;1544;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5" name="Google Shape;1545;p103"/>
          <p:cNvGrpSpPr/>
          <p:nvPr/>
        </p:nvGrpSpPr>
        <p:grpSpPr>
          <a:xfrm>
            <a:off x="1218895" y="8029515"/>
            <a:ext cx="2071215" cy="1296816"/>
            <a:chOff x="457200" y="1466425"/>
            <a:chExt cx="776900" cy="486300"/>
          </a:xfrm>
        </p:grpSpPr>
        <p:sp>
          <p:nvSpPr>
            <p:cNvPr id="1546" name="Google Shape;1546;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7" name="Google Shape;1547;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8" name="Google Shape;1548;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9" name="Google Shape;1549;p103"/>
          <p:cNvGrpSpPr/>
          <p:nvPr/>
        </p:nvGrpSpPr>
        <p:grpSpPr>
          <a:xfrm>
            <a:off x="1218895" y="9605749"/>
            <a:ext cx="2071215" cy="1296816"/>
            <a:chOff x="457200" y="1466425"/>
            <a:chExt cx="776900" cy="486300"/>
          </a:xfrm>
        </p:grpSpPr>
        <p:sp>
          <p:nvSpPr>
            <p:cNvPr id="1550" name="Google Shape;1550;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51" name="Google Shape;1551;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2" name="Google Shape;1552;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3" name="Google Shape;1553;p103"/>
          <p:cNvGrpSpPr/>
          <p:nvPr/>
        </p:nvGrpSpPr>
        <p:grpSpPr>
          <a:xfrm>
            <a:off x="1218895" y="11182082"/>
            <a:ext cx="2071215" cy="1296816"/>
            <a:chOff x="457200" y="1466425"/>
            <a:chExt cx="776900" cy="486300"/>
          </a:xfrm>
        </p:grpSpPr>
        <p:sp>
          <p:nvSpPr>
            <p:cNvPr id="1554" name="Google Shape;1554;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5" name="Google Shape;1555;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6" name="Google Shape;1556;p103"/>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7" name="Google Shape;1557;p103"/>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8" name="Google Shape;1558;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0" name="Google Shape;1560;p103"/>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slideLayout" Target="../slideLayouts/slideLayout59.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58" Type="http://schemas.openxmlformats.org/officeDocument/2006/relationships/theme" Target="../theme/theme5.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20" Type="http://schemas.openxmlformats.org/officeDocument/2006/relationships/slideLayout" Target="../slideLayouts/slideLayout79.xml"/><Relationship Id="rId22" Type="http://schemas.openxmlformats.org/officeDocument/2006/relationships/theme" Target="../theme/theme2.xml"/><Relationship Id="rId21" Type="http://schemas.openxmlformats.org/officeDocument/2006/relationships/slideLayout" Target="../slideLayouts/slideLayout80.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0.xml"/><Relationship Id="rId42" Type="http://schemas.openxmlformats.org/officeDocument/2006/relationships/slideLayout" Target="../slideLayouts/slideLayout122.xml"/><Relationship Id="rId41" Type="http://schemas.openxmlformats.org/officeDocument/2006/relationships/slideLayout" Target="../slideLayouts/slideLayout121.xml"/><Relationship Id="rId44" Type="http://schemas.openxmlformats.org/officeDocument/2006/relationships/slideLayout" Target="../slideLayouts/slideLayout124.xml"/><Relationship Id="rId43" Type="http://schemas.openxmlformats.org/officeDocument/2006/relationships/slideLayout" Target="../slideLayouts/slideLayout123.xml"/><Relationship Id="rId46" Type="http://schemas.openxmlformats.org/officeDocument/2006/relationships/slideLayout" Target="../slideLayouts/slideLayout126.xml"/><Relationship Id="rId45" Type="http://schemas.openxmlformats.org/officeDocument/2006/relationships/slideLayout" Target="../slideLayouts/slideLayout12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48" Type="http://schemas.openxmlformats.org/officeDocument/2006/relationships/slideLayout" Target="../slideLayouts/slideLayout128.xml"/><Relationship Id="rId47" Type="http://schemas.openxmlformats.org/officeDocument/2006/relationships/slideLayout" Target="../slideLayouts/slideLayout127.xml"/><Relationship Id="rId49" Type="http://schemas.openxmlformats.org/officeDocument/2006/relationships/slideLayout" Target="../slideLayouts/slideLayout12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1" Type="http://schemas.openxmlformats.org/officeDocument/2006/relationships/slideLayout" Target="../slideLayouts/slideLayout111.xml"/><Relationship Id="rId30" Type="http://schemas.openxmlformats.org/officeDocument/2006/relationships/slideLayout" Target="../slideLayouts/slideLayout110.xml"/><Relationship Id="rId33" Type="http://schemas.openxmlformats.org/officeDocument/2006/relationships/slideLayout" Target="../slideLayouts/slideLayout113.xml"/><Relationship Id="rId32" Type="http://schemas.openxmlformats.org/officeDocument/2006/relationships/slideLayout" Target="../slideLayouts/slideLayout112.xml"/><Relationship Id="rId35" Type="http://schemas.openxmlformats.org/officeDocument/2006/relationships/slideLayout" Target="../slideLayouts/slideLayout115.xml"/><Relationship Id="rId34" Type="http://schemas.openxmlformats.org/officeDocument/2006/relationships/slideLayout" Target="../slideLayouts/slideLayout114.xml"/><Relationship Id="rId37" Type="http://schemas.openxmlformats.org/officeDocument/2006/relationships/slideLayout" Target="../slideLayouts/slideLayout117.xml"/><Relationship Id="rId36" Type="http://schemas.openxmlformats.org/officeDocument/2006/relationships/slideLayout" Target="../slideLayouts/slideLayout116.xml"/><Relationship Id="rId39" Type="http://schemas.openxmlformats.org/officeDocument/2006/relationships/slideLayout" Target="../slideLayouts/slideLayout119.xml"/><Relationship Id="rId38" Type="http://schemas.openxmlformats.org/officeDocument/2006/relationships/slideLayout" Target="../slideLayouts/slideLayout118.xml"/><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29" Type="http://schemas.openxmlformats.org/officeDocument/2006/relationships/slideLayout" Target="../slideLayouts/slideLayout109.xml"/><Relationship Id="rId51" Type="http://schemas.openxmlformats.org/officeDocument/2006/relationships/slideLayout" Target="../slideLayouts/slideLayout131.xml"/><Relationship Id="rId50" Type="http://schemas.openxmlformats.org/officeDocument/2006/relationships/slideLayout" Target="../slideLayouts/slideLayout130.xml"/><Relationship Id="rId53" Type="http://schemas.openxmlformats.org/officeDocument/2006/relationships/theme" Target="../theme/theme3.xml"/><Relationship Id="rId52" Type="http://schemas.openxmlformats.org/officeDocument/2006/relationships/slideLayout" Target="../slideLayouts/slideLayout132.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lin ang="5400012" scaled="0"/>
        </a:gra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B0000"/>
            </a:gs>
            <a:gs pos="100000">
              <a:srgbClr val="540303"/>
            </a:gs>
          </a:gsLst>
          <a:lin ang="5400012" scaled="0"/>
        </a:gra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lin ang="5400012" scaled="0"/>
        </a:gradFill>
      </p:bgPr>
    </p:bg>
    <p:spTree>
      <p:nvGrpSpPr>
        <p:cNvPr id="1070" name="Shape 107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B0000"/>
            </a:gs>
            <a:gs pos="100000">
              <a:srgbClr val="540303"/>
            </a:gs>
          </a:gsLst>
          <a:lin ang="5400012" scaled="0"/>
        </a:gradFill>
      </p:bgPr>
    </p:bg>
    <p:spTree>
      <p:nvGrpSpPr>
        <p:cNvPr id="1317" name="Shape 1317"/>
        <p:cNvGrpSpPr/>
        <p:nvPr/>
      </p:nvGrpSpPr>
      <p:grpSpPr>
        <a:xfrm>
          <a:off x="0" y="0"/>
          <a:ext cx="0" cy="0"/>
          <a:chOff x="0" y="0"/>
          <a:chExt cx="0" cy="0"/>
        </a:xfrm>
      </p:grpSpPr>
      <p:sp>
        <p:nvSpPr>
          <p:cNvPr id="1318" name="Google Shape;1318;p8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0.png"/><Relationship Id="rId4" Type="http://schemas.openxmlformats.org/officeDocument/2006/relationships/image" Target="../media/image2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18.png"/><Relationship Id="rId4" Type="http://schemas.openxmlformats.org/officeDocument/2006/relationships/image" Target="../media/image2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2.xml"/><Relationship Id="rId3" Type="http://schemas.openxmlformats.org/officeDocument/2006/relationships/image" Target="../media/image2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7.xml"/><Relationship Id="rId3" Type="http://schemas.openxmlformats.org/officeDocument/2006/relationships/image" Target="../media/image2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9.png"/><Relationship Id="rId4" Type="http://schemas.openxmlformats.org/officeDocument/2006/relationships/image" Target="../media/image2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xml"/><Relationship Id="rId3" Type="http://schemas.openxmlformats.org/officeDocument/2006/relationships/image" Target="../media/image2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image" Target="../media/image2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xml"/><Relationship Id="rId3" Type="http://schemas.openxmlformats.org/officeDocument/2006/relationships/image" Target="../media/image2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192.168.1.110/wordpress" TargetMode="External"/><Relationship Id="rId4" Type="http://schemas.openxmlformats.org/officeDocument/2006/relationships/image" Target="../media/image222.png"/><Relationship Id="rId5" Type="http://schemas.openxmlformats.org/officeDocument/2006/relationships/image" Target="../media/image2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7.png"/><Relationship Id="rId4" Type="http://schemas.openxmlformats.org/officeDocument/2006/relationships/image" Target="../media/image2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137"/>
          <p:cNvSpPr txBox="1"/>
          <p:nvPr>
            <p:ph type="title"/>
          </p:nvPr>
        </p:nvSpPr>
        <p:spPr>
          <a:xfrm>
            <a:off x="731375" y="5060875"/>
            <a:ext cx="22914900" cy="20352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31" name="Google Shape;2331;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2" name="Google Shape;2332;p137"/>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3" name="Google Shape;2333;p137"/>
          <p:cNvSpPr txBox="1"/>
          <p:nvPr/>
        </p:nvSpPr>
        <p:spPr>
          <a:xfrm>
            <a:off x="6538925" y="11409100"/>
            <a:ext cx="112998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100"/>
              <a:t>Russell Gerfen, Peninnah Nikundana, Ryan Anderson, Maddie Cookson, Daniel Payne, Daniel Maher</a:t>
            </a:r>
            <a:endParaRPr b="1" sz="3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Unsalted Password Hashes  </a:t>
            </a:r>
            <a:endParaRPr/>
          </a:p>
        </p:txBody>
      </p:sp>
      <p:sp>
        <p:nvSpPr>
          <p:cNvPr id="2410" name="Google Shape;2410;p146"/>
          <p:cNvSpPr txBox="1"/>
          <p:nvPr>
            <p:ph idx="1" type="subTitle"/>
          </p:nvPr>
        </p:nvSpPr>
        <p:spPr>
          <a:xfrm>
            <a:off x="475" y="1650688"/>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solidFill>
                  <a:srgbClr val="DBD9E8"/>
                </a:solidFill>
              </a:rPr>
              <a:t>Summary: </a:t>
            </a:r>
            <a:endParaRPr>
              <a:solidFill>
                <a:srgbClr val="DBD9E8"/>
              </a:solidFill>
            </a:endParaRPr>
          </a:p>
        </p:txBody>
      </p:sp>
      <p:sp>
        <p:nvSpPr>
          <p:cNvPr id="2411" name="Google Shape;2411;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2" name="Google Shape;2412;p14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13" name="Google Shape;2413;p146"/>
          <p:cNvSpPr txBox="1"/>
          <p:nvPr>
            <p:ph idx="3" type="body"/>
          </p:nvPr>
        </p:nvSpPr>
        <p:spPr>
          <a:xfrm>
            <a:off x="471" y="3424675"/>
            <a:ext cx="12729900" cy="9659100"/>
          </a:xfrm>
          <a:prstGeom prst="rect">
            <a:avLst/>
          </a:prstGeom>
        </p:spPr>
        <p:txBody>
          <a:bodyPr anchorCtr="0" anchor="t" bIns="2437975" lIns="1219000" spcFirstLastPara="1" rIns="1219000" wrap="square" tIns="0">
            <a:noAutofit/>
          </a:bodyPr>
          <a:lstStyle/>
          <a:p>
            <a:pPr indent="-463550" lvl="0" marL="457200" rtl="0" algn="l">
              <a:spcBef>
                <a:spcPts val="0"/>
              </a:spcBef>
              <a:spcAft>
                <a:spcPts val="0"/>
              </a:spcAft>
              <a:buClr>
                <a:srgbClr val="DBD9E8"/>
              </a:buClr>
              <a:buSzPts val="3700"/>
              <a:buChar char="●"/>
            </a:pPr>
            <a:r>
              <a:rPr lang="en-US">
                <a:solidFill>
                  <a:srgbClr val="DBD9E8"/>
                </a:solidFill>
              </a:rPr>
              <a:t>From the SQL database navigating to users directory was easy which contained unsalted password hashes </a:t>
            </a:r>
            <a:endParaRPr>
              <a:solidFill>
                <a:srgbClr val="DBD9E8"/>
              </a:solidFill>
            </a:endParaRPr>
          </a:p>
          <a:p>
            <a:pPr indent="-463550" lvl="0" marL="457200" rtl="0" algn="l">
              <a:spcBef>
                <a:spcPts val="0"/>
              </a:spcBef>
              <a:spcAft>
                <a:spcPts val="0"/>
              </a:spcAft>
              <a:buClr>
                <a:srgbClr val="DBD9E8"/>
              </a:buClr>
              <a:buSzPts val="3700"/>
              <a:buChar char="●"/>
            </a:pPr>
            <a:r>
              <a:rPr lang="en-US">
                <a:solidFill>
                  <a:srgbClr val="DBD9E8"/>
                </a:solidFill>
              </a:rPr>
              <a:t>With John the Ripper cracked Steven’s hash and </a:t>
            </a:r>
            <a:r>
              <a:rPr lang="en-US">
                <a:solidFill>
                  <a:srgbClr val="DBD9E8"/>
                </a:solidFill>
              </a:rPr>
              <a:t>retrieved</a:t>
            </a:r>
            <a:r>
              <a:rPr lang="en-US">
                <a:solidFill>
                  <a:srgbClr val="DBD9E8"/>
                </a:solidFill>
              </a:rPr>
              <a:t> his password </a:t>
            </a:r>
            <a:endParaRPr>
              <a:solidFill>
                <a:srgbClr val="DBD9E8"/>
              </a:solidFill>
            </a:endParaRPr>
          </a:p>
          <a:p>
            <a:pPr indent="-463550" lvl="0" marL="457200" rtl="0" algn="l">
              <a:spcBef>
                <a:spcPts val="0"/>
              </a:spcBef>
              <a:spcAft>
                <a:spcPts val="0"/>
              </a:spcAft>
              <a:buClr>
                <a:srgbClr val="DBD9E8"/>
              </a:buClr>
              <a:buSzPts val="3700"/>
              <a:buChar char="●"/>
            </a:pPr>
            <a:r>
              <a:rPr lang="en-US">
                <a:solidFill>
                  <a:srgbClr val="DBD9E8"/>
                </a:solidFill>
              </a:rPr>
              <a:t>This gave us escalated </a:t>
            </a:r>
            <a:r>
              <a:rPr lang="en-US">
                <a:solidFill>
                  <a:srgbClr val="DBD9E8"/>
                </a:solidFill>
              </a:rPr>
              <a:t>privileges</a:t>
            </a:r>
            <a:r>
              <a:rPr lang="en-US">
                <a:solidFill>
                  <a:srgbClr val="DBD9E8"/>
                </a:solidFill>
              </a:rPr>
              <a:t> on the WP server</a:t>
            </a:r>
            <a:endParaRPr>
              <a:solidFill>
                <a:srgbClr val="DBD9E8"/>
              </a:solidFill>
            </a:endParaRPr>
          </a:p>
        </p:txBody>
      </p:sp>
      <p:pic>
        <p:nvPicPr>
          <p:cNvPr id="2414" name="Google Shape;2414;p146"/>
          <p:cNvPicPr preferRelativeResize="0"/>
          <p:nvPr/>
        </p:nvPicPr>
        <p:blipFill rotWithShape="1">
          <a:blip r:embed="rId3">
            <a:alphaModFix/>
          </a:blip>
          <a:srcRect b="4933" l="2902" r="3770" t="0"/>
          <a:stretch/>
        </p:blipFill>
        <p:spPr>
          <a:xfrm>
            <a:off x="5652225" y="7203775"/>
            <a:ext cx="17295874" cy="5408000"/>
          </a:xfrm>
          <a:prstGeom prst="rect">
            <a:avLst/>
          </a:prstGeom>
          <a:noFill/>
          <a:ln>
            <a:noFill/>
          </a:ln>
        </p:spPr>
      </p:pic>
      <p:pic>
        <p:nvPicPr>
          <p:cNvPr id="2415" name="Google Shape;2415;p146"/>
          <p:cNvPicPr preferRelativeResize="0"/>
          <p:nvPr/>
        </p:nvPicPr>
        <p:blipFill>
          <a:blip r:embed="rId4">
            <a:alphaModFix/>
          </a:blip>
          <a:stretch>
            <a:fillRect/>
          </a:stretch>
        </p:blipFill>
        <p:spPr>
          <a:xfrm>
            <a:off x="12730479" y="1650700"/>
            <a:ext cx="10126346" cy="5688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Misconfigured User </a:t>
            </a:r>
            <a:r>
              <a:rPr lang="en-US"/>
              <a:t>Privileges</a:t>
            </a:r>
            <a:r>
              <a:rPr lang="en-US"/>
              <a:t> (Escalation)</a:t>
            </a:r>
            <a:endParaRPr/>
          </a:p>
        </p:txBody>
      </p:sp>
      <p:sp>
        <p:nvSpPr>
          <p:cNvPr id="2421" name="Google Shape;2421;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2" name="Google Shape;2422;p147"/>
          <p:cNvSpPr txBox="1"/>
          <p:nvPr>
            <p:ph idx="3" type="body"/>
          </p:nvPr>
        </p:nvSpPr>
        <p:spPr>
          <a:xfrm>
            <a:off x="703375" y="2295400"/>
            <a:ext cx="115047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DBD9E8"/>
                </a:solidFill>
              </a:rPr>
              <a:t>Summarize the following:</a:t>
            </a:r>
            <a:endParaRPr sz="4400">
              <a:solidFill>
                <a:srgbClr val="DBD9E8"/>
              </a:solidFill>
            </a:endParaRPr>
          </a:p>
          <a:p>
            <a:pPr indent="-508000" lvl="0" marL="914400" rtl="0" algn="l">
              <a:lnSpc>
                <a:spcPct val="115000"/>
              </a:lnSpc>
              <a:spcBef>
                <a:spcPts val="1200"/>
              </a:spcBef>
              <a:spcAft>
                <a:spcPts val="0"/>
              </a:spcAft>
              <a:buClr>
                <a:srgbClr val="DBD9E8"/>
              </a:buClr>
              <a:buSzPts val="4400"/>
              <a:buChar char="●"/>
            </a:pPr>
            <a:r>
              <a:rPr lang="en-US" sz="4400">
                <a:solidFill>
                  <a:srgbClr val="DBD9E8"/>
                </a:solidFill>
              </a:rPr>
              <a:t>With Steven’s account we had privileges to run python scripts as root.</a:t>
            </a:r>
            <a:endParaRPr sz="4400">
              <a:solidFill>
                <a:srgbClr val="DBD9E8"/>
              </a:solidFill>
            </a:endParaRPr>
          </a:p>
          <a:p>
            <a:pPr indent="-508000" lvl="0" marL="914400" rtl="0" algn="l">
              <a:lnSpc>
                <a:spcPct val="115000"/>
              </a:lnSpc>
              <a:spcBef>
                <a:spcPts val="1000"/>
              </a:spcBef>
              <a:spcAft>
                <a:spcPts val="0"/>
              </a:spcAft>
              <a:buClr>
                <a:srgbClr val="DBD9E8"/>
              </a:buClr>
              <a:buSzPts val="4400"/>
              <a:buChar char="●"/>
            </a:pPr>
            <a:r>
              <a:rPr lang="en-US" sz="4400">
                <a:solidFill>
                  <a:srgbClr val="DBD9E8"/>
                </a:solidFill>
              </a:rPr>
              <a:t>running the command sudo -l allows us to see what paths to run with the subsequent command</a:t>
            </a:r>
            <a:endParaRPr sz="4400">
              <a:solidFill>
                <a:srgbClr val="DBD9E8"/>
              </a:solidFill>
            </a:endParaRPr>
          </a:p>
          <a:p>
            <a:pPr indent="-508000" lvl="0" marL="914400" rtl="0" algn="l">
              <a:lnSpc>
                <a:spcPct val="115000"/>
              </a:lnSpc>
              <a:spcBef>
                <a:spcPts val="1000"/>
              </a:spcBef>
              <a:spcAft>
                <a:spcPts val="0"/>
              </a:spcAft>
              <a:buClr>
                <a:srgbClr val="DBD9E8"/>
              </a:buClr>
              <a:buSzPts val="4400"/>
              <a:buChar char="●"/>
            </a:pPr>
            <a:r>
              <a:rPr lang="en-US" sz="4400">
                <a:solidFill>
                  <a:srgbClr val="DBD9E8"/>
                </a:solidFill>
              </a:rPr>
              <a:t>sudo python -c ‘import pty;pty.spawn(“/bin/bash”)’ </a:t>
            </a:r>
            <a:endParaRPr sz="4400">
              <a:solidFill>
                <a:srgbClr val="DBD9E8"/>
              </a:solidFill>
            </a:endParaRPr>
          </a:p>
          <a:p>
            <a:pPr indent="-508000" lvl="0" marL="914400" rtl="0" algn="l">
              <a:lnSpc>
                <a:spcPct val="115000"/>
              </a:lnSpc>
              <a:spcBef>
                <a:spcPts val="1000"/>
              </a:spcBef>
              <a:spcAft>
                <a:spcPts val="0"/>
              </a:spcAft>
              <a:buClr>
                <a:srgbClr val="DBD9E8"/>
              </a:buClr>
              <a:buSzPts val="4400"/>
              <a:buChar char="●"/>
            </a:pPr>
            <a:r>
              <a:rPr lang="en-US" sz="4400">
                <a:solidFill>
                  <a:srgbClr val="DBD9E8"/>
                </a:solidFill>
              </a:rPr>
              <a:t>Gives us access to root</a:t>
            </a:r>
            <a:endParaRPr sz="4400">
              <a:solidFill>
                <a:srgbClr val="DBD9E8"/>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423" name="Google Shape;2423;p147"/>
          <p:cNvPicPr preferRelativeResize="0"/>
          <p:nvPr/>
        </p:nvPicPr>
        <p:blipFill>
          <a:blip r:embed="rId3">
            <a:alphaModFix/>
          </a:blip>
          <a:stretch>
            <a:fillRect/>
          </a:stretch>
        </p:blipFill>
        <p:spPr>
          <a:xfrm>
            <a:off x="9828701" y="9674100"/>
            <a:ext cx="14082513" cy="1647475"/>
          </a:xfrm>
          <a:prstGeom prst="rect">
            <a:avLst/>
          </a:prstGeom>
          <a:noFill/>
          <a:ln>
            <a:noFill/>
          </a:ln>
        </p:spPr>
      </p:pic>
      <p:pic>
        <p:nvPicPr>
          <p:cNvPr id="2424" name="Google Shape;2424;p147"/>
          <p:cNvPicPr preferRelativeResize="0"/>
          <p:nvPr/>
        </p:nvPicPr>
        <p:blipFill>
          <a:blip r:embed="rId4">
            <a:alphaModFix/>
          </a:blip>
          <a:stretch>
            <a:fillRect/>
          </a:stretch>
        </p:blipFill>
        <p:spPr>
          <a:xfrm>
            <a:off x="8985775" y="7810049"/>
            <a:ext cx="15080687" cy="164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pic>
        <p:nvPicPr>
          <p:cNvPr id="2429" name="Google Shape;2429;p14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30" name="Google Shape;2430;p14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31" name="Google Shape;2431;p14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32" name="Google Shape;2432;p14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Port Scanning  </a:t>
            </a:r>
            <a:endParaRPr b="1">
              <a:latin typeface="Roboto"/>
              <a:ea typeface="Roboto"/>
              <a:cs typeface="Roboto"/>
              <a:sym typeface="Roboto"/>
            </a:endParaRPr>
          </a:p>
        </p:txBody>
      </p:sp>
      <p:sp>
        <p:nvSpPr>
          <p:cNvPr id="2438" name="Google Shape;2438;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9" name="Google Shape;2439;p149"/>
          <p:cNvSpPr txBox="1"/>
          <p:nvPr>
            <p:ph idx="3" type="body"/>
          </p:nvPr>
        </p:nvSpPr>
        <p:spPr>
          <a:xfrm>
            <a:off x="717425" y="1858810"/>
            <a:ext cx="22942800" cy="109248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DBD9E8"/>
                </a:solidFill>
              </a:rPr>
              <a:t>Monitoring Overview</a:t>
            </a:r>
            <a:endParaRPr sz="4400">
              <a:solidFill>
                <a:srgbClr val="DBD9E8"/>
              </a:solidFill>
            </a:endParaRPr>
          </a:p>
          <a:p>
            <a:pPr indent="-508000" lvl="0" marL="457200" rtl="0" algn="l">
              <a:lnSpc>
                <a:spcPct val="115000"/>
              </a:lnSpc>
              <a:spcBef>
                <a:spcPts val="1200"/>
              </a:spcBef>
              <a:spcAft>
                <a:spcPts val="0"/>
              </a:spcAft>
              <a:buClr>
                <a:srgbClr val="DBD9E8"/>
              </a:buClr>
              <a:buSzPts val="4400"/>
              <a:buChar char="➢"/>
            </a:pPr>
            <a:r>
              <a:rPr lang="en-US" sz="4400">
                <a:solidFill>
                  <a:srgbClr val="DBD9E8"/>
                </a:solidFill>
              </a:rPr>
              <a:t>Which alerts detect this exploit? </a:t>
            </a:r>
            <a:endParaRPr sz="4400">
              <a:solidFill>
                <a:srgbClr val="DBD9E8"/>
              </a:solidFill>
            </a:endParaRPr>
          </a:p>
          <a:p>
            <a:pPr indent="-476250" lvl="0" marL="457200" rtl="0" algn="l">
              <a:lnSpc>
                <a:spcPct val="115000"/>
              </a:lnSpc>
              <a:spcBef>
                <a:spcPts val="0"/>
              </a:spcBef>
              <a:spcAft>
                <a:spcPts val="0"/>
              </a:spcAft>
              <a:buClr>
                <a:srgbClr val="DBD9E8"/>
              </a:buClr>
              <a:buSzPts val="3900"/>
              <a:buChar char="-"/>
            </a:pPr>
            <a:r>
              <a:rPr lang="en-US" sz="3900">
                <a:solidFill>
                  <a:srgbClr val="DBD9E8"/>
                </a:solidFill>
              </a:rPr>
              <a:t>WHEN sum() OF http.request.bytes OVER all documents IS ABOVE 3500 FOR THE LAST 1 minute</a:t>
            </a:r>
            <a:endParaRPr sz="3900">
              <a:solidFill>
                <a:srgbClr val="DBD9E8"/>
              </a:solidFill>
            </a:endParaRPr>
          </a:p>
          <a:p>
            <a:pPr indent="-508000" lvl="0" marL="457200" rtl="0" algn="l">
              <a:lnSpc>
                <a:spcPct val="115000"/>
              </a:lnSpc>
              <a:spcBef>
                <a:spcPts val="0"/>
              </a:spcBef>
              <a:spcAft>
                <a:spcPts val="0"/>
              </a:spcAft>
              <a:buClr>
                <a:srgbClr val="DBD9E8"/>
              </a:buClr>
              <a:buSzPts val="4400"/>
              <a:buChar char="➢"/>
            </a:pPr>
            <a:r>
              <a:rPr lang="en-US" sz="4400">
                <a:solidFill>
                  <a:srgbClr val="DBD9E8"/>
                </a:solidFill>
              </a:rPr>
              <a:t>Which metrics do they measure? </a:t>
            </a:r>
            <a:endParaRPr sz="4400">
              <a:solidFill>
                <a:srgbClr val="DBD9E8"/>
              </a:solidFill>
            </a:endParaRPr>
          </a:p>
          <a:p>
            <a:pPr indent="-476250" lvl="0" marL="457200" rtl="0" algn="l">
              <a:lnSpc>
                <a:spcPct val="115000"/>
              </a:lnSpc>
              <a:spcBef>
                <a:spcPts val="0"/>
              </a:spcBef>
              <a:spcAft>
                <a:spcPts val="0"/>
              </a:spcAft>
              <a:buClr>
                <a:srgbClr val="DBD9E8"/>
              </a:buClr>
              <a:buSzPts val="3900"/>
              <a:buChar char="-"/>
            </a:pPr>
            <a:r>
              <a:rPr lang="en-US" sz="3900">
                <a:solidFill>
                  <a:srgbClr val="DBD9E8"/>
                </a:solidFill>
              </a:rPr>
              <a:t>http.request.bytes</a:t>
            </a:r>
            <a:endParaRPr sz="3900">
              <a:solidFill>
                <a:srgbClr val="DBD9E8"/>
              </a:solidFill>
            </a:endParaRPr>
          </a:p>
          <a:p>
            <a:pPr indent="-508000" lvl="0" marL="457200" rtl="0" algn="l">
              <a:lnSpc>
                <a:spcPct val="115000"/>
              </a:lnSpc>
              <a:spcBef>
                <a:spcPts val="0"/>
              </a:spcBef>
              <a:spcAft>
                <a:spcPts val="0"/>
              </a:spcAft>
              <a:buClr>
                <a:srgbClr val="DBD9E8"/>
              </a:buClr>
              <a:buSzPts val="4400"/>
              <a:buChar char="➢"/>
            </a:pPr>
            <a:r>
              <a:rPr lang="en-US" sz="4400">
                <a:solidFill>
                  <a:srgbClr val="DBD9E8"/>
                </a:solidFill>
              </a:rPr>
              <a:t>Which thresholds do they fire at?</a:t>
            </a:r>
            <a:endParaRPr sz="4400">
              <a:solidFill>
                <a:srgbClr val="DBD9E8"/>
              </a:solidFill>
            </a:endParaRPr>
          </a:p>
          <a:p>
            <a:pPr indent="-463550" lvl="0" marL="457200" rtl="0" algn="l">
              <a:lnSpc>
                <a:spcPct val="115000"/>
              </a:lnSpc>
              <a:spcBef>
                <a:spcPts val="0"/>
              </a:spcBef>
              <a:spcAft>
                <a:spcPts val="0"/>
              </a:spcAft>
              <a:buClr>
                <a:srgbClr val="DBD9E8"/>
              </a:buClr>
              <a:buSzPts val="3700"/>
              <a:buChar char="-"/>
            </a:pPr>
            <a:r>
              <a:rPr lang="en-US" sz="3900">
                <a:solidFill>
                  <a:srgbClr val="DBD9E8"/>
                </a:solidFill>
              </a:rPr>
              <a:t>3500 kb</a:t>
            </a:r>
            <a:r>
              <a:rPr lang="en-US" sz="3900">
                <a:solidFill>
                  <a:srgbClr val="DBD9E8"/>
                </a:solidFill>
              </a:rPr>
              <a:t> for the last 1 minute.</a:t>
            </a:r>
            <a:r>
              <a:rPr lang="en-US" sz="4400">
                <a:solidFill>
                  <a:srgbClr val="DBD9E8"/>
                </a:solidFill>
              </a:rPr>
              <a:t> </a:t>
            </a:r>
            <a:endParaRPr sz="4400">
              <a:solidFill>
                <a:srgbClr val="DBD9E8"/>
              </a:solidFill>
            </a:endParaRPr>
          </a:p>
          <a:p>
            <a:pPr indent="-508000" lvl="0" marL="457200" rtl="0" algn="l">
              <a:spcBef>
                <a:spcPts val="0"/>
              </a:spcBef>
              <a:spcAft>
                <a:spcPts val="0"/>
              </a:spcAft>
              <a:buClr>
                <a:srgbClr val="DBD9E8"/>
              </a:buClr>
              <a:buSzPts val="4400"/>
              <a:buChar char="➢"/>
            </a:pPr>
            <a:r>
              <a:rPr b="1" lang="en-US" sz="4400">
                <a:solidFill>
                  <a:srgbClr val="DBD9E8"/>
                </a:solidFill>
              </a:rPr>
              <a:t>Mitigating Detection</a:t>
            </a:r>
            <a:endParaRPr b="1" sz="4400">
              <a:solidFill>
                <a:srgbClr val="DBD9E8"/>
              </a:solidFill>
            </a:endParaRPr>
          </a:p>
          <a:p>
            <a:pPr indent="-508000" lvl="0" marL="457200" marR="0" rtl="0" algn="l">
              <a:lnSpc>
                <a:spcPct val="115000"/>
              </a:lnSpc>
              <a:spcBef>
                <a:spcPts val="0"/>
              </a:spcBef>
              <a:spcAft>
                <a:spcPts val="0"/>
              </a:spcAft>
              <a:buClr>
                <a:srgbClr val="DBD9E8"/>
              </a:buClr>
              <a:buSzPts val="4400"/>
              <a:buChar char="➢"/>
            </a:pPr>
            <a:r>
              <a:rPr lang="en-US" sz="4400">
                <a:solidFill>
                  <a:srgbClr val="DBD9E8"/>
                </a:solidFill>
              </a:rPr>
              <a:t>How can you execute the same exploit without triggering the alert?</a:t>
            </a:r>
            <a:endParaRPr sz="4400">
              <a:solidFill>
                <a:srgbClr val="DBD9E8"/>
              </a:solidFill>
            </a:endParaRPr>
          </a:p>
          <a:p>
            <a:pPr indent="-476250" lvl="0" marL="457200" marR="0" rtl="0" algn="l">
              <a:lnSpc>
                <a:spcPct val="115000"/>
              </a:lnSpc>
              <a:spcBef>
                <a:spcPts val="0"/>
              </a:spcBef>
              <a:spcAft>
                <a:spcPts val="0"/>
              </a:spcAft>
              <a:buClr>
                <a:srgbClr val="DBD9E8"/>
              </a:buClr>
              <a:buSzPts val="3900"/>
              <a:buChar char="-"/>
            </a:pPr>
            <a:r>
              <a:rPr lang="en-US" sz="3900">
                <a:solidFill>
                  <a:srgbClr val="DBD9E8"/>
                </a:solidFill>
              </a:rPr>
              <a:t>nmap -sC -sV -sS 192.168.1.110</a:t>
            </a:r>
            <a:endParaRPr sz="3900">
              <a:solidFill>
                <a:srgbClr val="DBD9E8"/>
              </a:solidFill>
            </a:endParaRPr>
          </a:p>
          <a:p>
            <a:pPr indent="-508000" lvl="0" marL="457200" marR="0" rtl="0" algn="l">
              <a:lnSpc>
                <a:spcPct val="115000"/>
              </a:lnSpc>
              <a:spcBef>
                <a:spcPts val="0"/>
              </a:spcBef>
              <a:spcAft>
                <a:spcPts val="0"/>
              </a:spcAft>
              <a:buClr>
                <a:srgbClr val="DBD9E8"/>
              </a:buClr>
              <a:buSzPts val="4400"/>
              <a:buChar char="➢"/>
            </a:pPr>
            <a:r>
              <a:rPr lang="en-US" sz="4400">
                <a:solidFill>
                  <a:srgbClr val="DBD9E8"/>
                </a:solidFill>
              </a:rPr>
              <a:t>Are there alternative exploits that may perform better?</a:t>
            </a:r>
            <a:endParaRPr sz="4400">
              <a:solidFill>
                <a:srgbClr val="DBD9E8"/>
              </a:solidFill>
            </a:endParaRPr>
          </a:p>
          <a:p>
            <a:pPr indent="-476250" lvl="0" marL="457200" marR="0" rtl="0" algn="l">
              <a:lnSpc>
                <a:spcPct val="115000"/>
              </a:lnSpc>
              <a:spcBef>
                <a:spcPts val="0"/>
              </a:spcBef>
              <a:spcAft>
                <a:spcPts val="0"/>
              </a:spcAft>
              <a:buClr>
                <a:srgbClr val="DBD9E8"/>
              </a:buClr>
              <a:buSzPts val="3900"/>
              <a:buChar char="-"/>
            </a:pPr>
            <a:r>
              <a:rPr lang="en-US" sz="3900">
                <a:solidFill>
                  <a:srgbClr val="DBD9E8"/>
                </a:solidFill>
              </a:rPr>
              <a:t>nmap -sS (stealth scan) is the best way to scan ports without being detected. Other option include netcat and masscan.</a:t>
            </a:r>
            <a:endParaRPr sz="3900">
              <a:solidFill>
                <a:srgbClr val="DBD9E8"/>
              </a:solidFill>
            </a:endParaRPr>
          </a:p>
          <a:p>
            <a:pPr indent="0" lvl="0" marL="457200" marR="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Port Scanning  </a:t>
            </a:r>
            <a:endParaRPr b="1">
              <a:latin typeface="Roboto"/>
              <a:ea typeface="Roboto"/>
              <a:cs typeface="Roboto"/>
              <a:sym typeface="Roboto"/>
            </a:endParaRPr>
          </a:p>
        </p:txBody>
      </p:sp>
      <p:sp>
        <p:nvSpPr>
          <p:cNvPr id="2445" name="Google Shape;2445;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6" name="Google Shape;2446;p150"/>
          <p:cNvSpPr txBox="1"/>
          <p:nvPr>
            <p:ph idx="3" type="body"/>
          </p:nvPr>
        </p:nvSpPr>
        <p:spPr>
          <a:xfrm>
            <a:off x="717350"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DBD9E8"/>
                </a:solidFill>
              </a:rPr>
              <a:t>Mitigating Detection</a:t>
            </a:r>
            <a:endParaRPr sz="4400">
              <a:solidFill>
                <a:srgbClr val="DBD9E8"/>
              </a:solidFill>
            </a:endParaRPr>
          </a:p>
          <a:p>
            <a:pPr indent="-508000" lvl="0" marL="457200" marR="0" rtl="0" algn="l">
              <a:lnSpc>
                <a:spcPct val="115000"/>
              </a:lnSpc>
              <a:spcBef>
                <a:spcPts val="1200"/>
              </a:spcBef>
              <a:spcAft>
                <a:spcPts val="0"/>
              </a:spcAft>
              <a:buClr>
                <a:srgbClr val="DBD9E8"/>
              </a:buClr>
              <a:buSzPts val="4400"/>
              <a:buChar char="●"/>
            </a:pPr>
            <a:r>
              <a:rPr lang="en-US" sz="4400">
                <a:solidFill>
                  <a:srgbClr val="DBD9E8"/>
                </a:solidFill>
              </a:rPr>
              <a:t>If possible, include a screenshot of your stealth technique.</a:t>
            </a:r>
            <a:endParaRPr sz="4400">
              <a:solidFill>
                <a:srgbClr val="DBD9E8"/>
              </a:solidFill>
            </a:endParaRPr>
          </a:p>
          <a:p>
            <a:pPr indent="0" lvl="0" marL="0" marR="0" rtl="0" algn="l">
              <a:lnSpc>
                <a:spcPct val="115000"/>
              </a:lnSpc>
              <a:spcBef>
                <a:spcPts val="1000"/>
              </a:spcBef>
              <a:spcAft>
                <a:spcPts val="1000"/>
              </a:spcAft>
              <a:buNone/>
            </a:pPr>
            <a:r>
              <a:t/>
            </a:r>
            <a:endParaRPr sz="4400">
              <a:solidFill>
                <a:schemeClr val="dk1"/>
              </a:solidFill>
            </a:endParaRPr>
          </a:p>
        </p:txBody>
      </p:sp>
      <p:pic>
        <p:nvPicPr>
          <p:cNvPr id="2447" name="Google Shape;2447;p150"/>
          <p:cNvPicPr preferRelativeResize="0"/>
          <p:nvPr/>
        </p:nvPicPr>
        <p:blipFill>
          <a:blip r:embed="rId3">
            <a:alphaModFix/>
          </a:blip>
          <a:stretch>
            <a:fillRect/>
          </a:stretch>
        </p:blipFill>
        <p:spPr>
          <a:xfrm>
            <a:off x="1114750" y="3894850"/>
            <a:ext cx="10695550" cy="8267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a:t>
            </a:r>
            <a:r>
              <a:rPr lang="en-US"/>
              <a:t> of Enumerating WordPress</a:t>
            </a:r>
            <a:endParaRPr/>
          </a:p>
        </p:txBody>
      </p:sp>
      <p:sp>
        <p:nvSpPr>
          <p:cNvPr id="2453" name="Google Shape;2453;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4" name="Google Shape;2454;p151"/>
          <p:cNvSpPr txBox="1"/>
          <p:nvPr>
            <p:ph idx="3" type="body"/>
          </p:nvPr>
        </p:nvSpPr>
        <p:spPr>
          <a:xfrm>
            <a:off x="717350" y="1969425"/>
            <a:ext cx="22942800" cy="12599100"/>
          </a:xfrm>
          <a:prstGeom prst="rect">
            <a:avLst/>
          </a:prstGeom>
        </p:spPr>
        <p:txBody>
          <a:bodyPr anchorCtr="0" anchor="t" bIns="2437975" lIns="1219000" spcFirstLastPara="1" rIns="1219000" wrap="square" tIns="0">
            <a:noAutofit/>
          </a:bodyPr>
          <a:lstStyle/>
          <a:p>
            <a:pPr indent="-285750" lvl="0" marL="0" rtl="0" algn="l">
              <a:spcBef>
                <a:spcPts val="0"/>
              </a:spcBef>
              <a:spcAft>
                <a:spcPts val="0"/>
              </a:spcAft>
              <a:buNone/>
            </a:pPr>
            <a:r>
              <a:rPr b="1" lang="en-US">
                <a:solidFill>
                  <a:srgbClr val="DBD9E8"/>
                </a:solidFill>
              </a:rPr>
              <a:t>Monitoring Overview</a:t>
            </a:r>
            <a:endParaRPr>
              <a:solidFill>
                <a:srgbClr val="DBD9E8"/>
              </a:solidFill>
            </a:endParaRPr>
          </a:p>
          <a:p>
            <a:pPr indent="-520700" lvl="0" marL="0" rtl="0" algn="l">
              <a:lnSpc>
                <a:spcPct val="115000"/>
              </a:lnSpc>
              <a:spcBef>
                <a:spcPts val="1200"/>
              </a:spcBef>
              <a:spcAft>
                <a:spcPts val="0"/>
              </a:spcAft>
              <a:buClr>
                <a:srgbClr val="DBD9E8"/>
              </a:buClr>
              <a:buSzPts val="3700"/>
              <a:buChar char="➢"/>
            </a:pPr>
            <a:r>
              <a:rPr b="1" lang="en-US">
                <a:solidFill>
                  <a:srgbClr val="DBD9E8"/>
                </a:solidFill>
              </a:rPr>
              <a:t>Which a</a:t>
            </a:r>
            <a:r>
              <a:rPr b="1" lang="en-US">
                <a:solidFill>
                  <a:srgbClr val="DBD9E8"/>
                </a:solidFill>
              </a:rPr>
              <a:t>lerts detect this exploit? </a:t>
            </a:r>
            <a:endParaRPr b="1">
              <a:solidFill>
                <a:srgbClr val="DBD9E8"/>
              </a:solidFill>
            </a:endParaRPr>
          </a:p>
          <a:p>
            <a:pPr indent="-520700" lvl="0" marL="0" rtl="0" algn="l">
              <a:lnSpc>
                <a:spcPct val="115000"/>
              </a:lnSpc>
              <a:spcBef>
                <a:spcPts val="1000"/>
              </a:spcBef>
              <a:spcAft>
                <a:spcPts val="0"/>
              </a:spcAft>
              <a:buClr>
                <a:srgbClr val="DBD9E8"/>
              </a:buClr>
              <a:buSzPts val="3700"/>
              <a:buChar char="-"/>
            </a:pPr>
            <a:r>
              <a:rPr lang="en-US">
                <a:solidFill>
                  <a:srgbClr val="DBD9E8"/>
                </a:solidFill>
              </a:rPr>
              <a:t>WHEN count() GROUPED OVER top 5 ‘http.request.status_code’ is ABOVE 400 FOR THE LAST 5 minutes</a:t>
            </a:r>
            <a:endParaRPr>
              <a:solidFill>
                <a:srgbClr val="DBD9E8"/>
              </a:solidFill>
            </a:endParaRPr>
          </a:p>
          <a:p>
            <a:pPr indent="-520700" lvl="0" marL="0" rtl="0" algn="l">
              <a:lnSpc>
                <a:spcPct val="115000"/>
              </a:lnSpc>
              <a:spcBef>
                <a:spcPts val="0"/>
              </a:spcBef>
              <a:spcAft>
                <a:spcPts val="0"/>
              </a:spcAft>
              <a:buClr>
                <a:srgbClr val="DBD9E8"/>
              </a:buClr>
              <a:buSzPts val="3700"/>
              <a:buChar char="➢"/>
            </a:pPr>
            <a:r>
              <a:rPr b="1" lang="en-US">
                <a:solidFill>
                  <a:srgbClr val="DBD9E8"/>
                </a:solidFill>
              </a:rPr>
              <a:t>Which metrics do they measure? </a:t>
            </a:r>
            <a:endParaRPr b="1">
              <a:solidFill>
                <a:srgbClr val="DBD9E8"/>
              </a:solidFill>
            </a:endParaRPr>
          </a:p>
          <a:p>
            <a:pPr indent="-520700" lvl="0" marL="0" rtl="0" algn="l">
              <a:lnSpc>
                <a:spcPct val="115000"/>
              </a:lnSpc>
              <a:spcBef>
                <a:spcPts val="1000"/>
              </a:spcBef>
              <a:spcAft>
                <a:spcPts val="0"/>
              </a:spcAft>
              <a:buClr>
                <a:srgbClr val="DBD9E8"/>
              </a:buClr>
              <a:buSzPts val="3700"/>
              <a:buChar char="-"/>
            </a:pPr>
            <a:r>
              <a:rPr lang="en-US">
                <a:solidFill>
                  <a:srgbClr val="DBD9E8"/>
                </a:solidFill>
              </a:rPr>
              <a:t>http.request.status_code</a:t>
            </a:r>
            <a:endParaRPr>
              <a:solidFill>
                <a:srgbClr val="DBD9E8"/>
              </a:solidFill>
            </a:endParaRPr>
          </a:p>
          <a:p>
            <a:pPr indent="-520700" lvl="0" marL="0" rtl="0" algn="l">
              <a:lnSpc>
                <a:spcPct val="115000"/>
              </a:lnSpc>
              <a:spcBef>
                <a:spcPts val="0"/>
              </a:spcBef>
              <a:spcAft>
                <a:spcPts val="0"/>
              </a:spcAft>
              <a:buClr>
                <a:srgbClr val="DBD9E8"/>
              </a:buClr>
              <a:buSzPts val="3700"/>
              <a:buChar char="➢"/>
            </a:pPr>
            <a:r>
              <a:rPr b="1" lang="en-US">
                <a:solidFill>
                  <a:srgbClr val="DBD9E8"/>
                </a:solidFill>
              </a:rPr>
              <a:t>Which th</a:t>
            </a:r>
            <a:r>
              <a:rPr b="1" lang="en-US">
                <a:solidFill>
                  <a:srgbClr val="DBD9E8"/>
                </a:solidFill>
              </a:rPr>
              <a:t>resholds do they fire at?</a:t>
            </a:r>
            <a:endParaRPr b="1">
              <a:solidFill>
                <a:srgbClr val="DBD9E8"/>
              </a:solidFill>
            </a:endParaRPr>
          </a:p>
          <a:p>
            <a:pPr indent="-520700" lvl="0" marL="0" rtl="0" algn="l">
              <a:lnSpc>
                <a:spcPct val="115000"/>
              </a:lnSpc>
              <a:spcBef>
                <a:spcPts val="1000"/>
              </a:spcBef>
              <a:spcAft>
                <a:spcPts val="0"/>
              </a:spcAft>
              <a:buClr>
                <a:srgbClr val="DBD9E8"/>
              </a:buClr>
              <a:buSzPts val="3700"/>
              <a:buChar char="-"/>
            </a:pPr>
            <a:r>
              <a:rPr lang="en-US">
                <a:solidFill>
                  <a:srgbClr val="DBD9E8"/>
                </a:solidFill>
              </a:rPr>
              <a:t>Over 400 http responses over a five minute period</a:t>
            </a:r>
            <a:endParaRPr>
              <a:solidFill>
                <a:srgbClr val="DBD9E8"/>
              </a:solidFill>
            </a:endParaRPr>
          </a:p>
          <a:p>
            <a:pPr indent="-285750" lvl="0" marL="0" rtl="0" algn="l">
              <a:spcBef>
                <a:spcPts val="1000"/>
              </a:spcBef>
              <a:spcAft>
                <a:spcPts val="0"/>
              </a:spcAft>
              <a:buNone/>
            </a:pPr>
            <a:r>
              <a:rPr b="1" lang="en-US">
                <a:solidFill>
                  <a:srgbClr val="DBD9E8"/>
                </a:solidFill>
              </a:rPr>
              <a:t>Mitigating Detection</a:t>
            </a:r>
            <a:endParaRPr b="1">
              <a:solidFill>
                <a:srgbClr val="DBD9E8"/>
              </a:solidFill>
            </a:endParaRPr>
          </a:p>
          <a:p>
            <a:pPr indent="-520700" lvl="0" marL="0" rtl="0" algn="l">
              <a:lnSpc>
                <a:spcPct val="115000"/>
              </a:lnSpc>
              <a:spcBef>
                <a:spcPts val="1200"/>
              </a:spcBef>
              <a:spcAft>
                <a:spcPts val="0"/>
              </a:spcAft>
              <a:buClr>
                <a:srgbClr val="DBD9E8"/>
              </a:buClr>
              <a:buSzPts val="3700"/>
              <a:buChar char="➢"/>
            </a:pPr>
            <a:r>
              <a:rPr b="1" lang="en-US">
                <a:solidFill>
                  <a:srgbClr val="DBD9E8"/>
                </a:solidFill>
              </a:rPr>
              <a:t>How can you execute the same exploit without triggering the alert?</a:t>
            </a:r>
            <a:endParaRPr b="1">
              <a:solidFill>
                <a:srgbClr val="DBD9E8"/>
              </a:solidFill>
            </a:endParaRPr>
          </a:p>
          <a:p>
            <a:pPr indent="-520700" lvl="0" marL="0" rtl="0" algn="l">
              <a:lnSpc>
                <a:spcPct val="115000"/>
              </a:lnSpc>
              <a:spcBef>
                <a:spcPts val="1000"/>
              </a:spcBef>
              <a:spcAft>
                <a:spcPts val="0"/>
              </a:spcAft>
              <a:buClr>
                <a:srgbClr val="DBD9E8"/>
              </a:buClr>
              <a:buSzPts val="3700"/>
              <a:buChar char="-"/>
            </a:pPr>
            <a:r>
              <a:rPr lang="en-US">
                <a:solidFill>
                  <a:srgbClr val="DBD9E8"/>
                </a:solidFill>
              </a:rPr>
              <a:t>Implement a pause for 1 minute after every 100 http requests</a:t>
            </a:r>
            <a:endParaRPr>
              <a:solidFill>
                <a:srgbClr val="DBD9E8"/>
              </a:solidFill>
            </a:endParaRPr>
          </a:p>
          <a:p>
            <a:pPr indent="-520700" lvl="0" marL="0" rtl="0" algn="l">
              <a:lnSpc>
                <a:spcPct val="115000"/>
              </a:lnSpc>
              <a:spcBef>
                <a:spcPts val="0"/>
              </a:spcBef>
              <a:spcAft>
                <a:spcPts val="0"/>
              </a:spcAft>
              <a:buClr>
                <a:srgbClr val="DBD9E8"/>
              </a:buClr>
              <a:buSzPts val="3700"/>
              <a:buChar char="➢"/>
            </a:pPr>
            <a:r>
              <a:rPr b="1" lang="en-US">
                <a:solidFill>
                  <a:srgbClr val="DBD9E8"/>
                </a:solidFill>
              </a:rPr>
              <a:t>Are there alternative exploits that may perform better?</a:t>
            </a:r>
            <a:endParaRPr b="1">
              <a:solidFill>
                <a:srgbClr val="DBD9E8"/>
              </a:solidFill>
            </a:endParaRPr>
          </a:p>
          <a:p>
            <a:pPr indent="-520700" lvl="0" marL="0" rtl="0" algn="l">
              <a:lnSpc>
                <a:spcPct val="115000"/>
              </a:lnSpc>
              <a:spcBef>
                <a:spcPts val="1000"/>
              </a:spcBef>
              <a:spcAft>
                <a:spcPts val="0"/>
              </a:spcAft>
              <a:buClr>
                <a:srgbClr val="DBD9E8"/>
              </a:buClr>
              <a:buSzPts val="3700"/>
              <a:buChar char="-"/>
            </a:pPr>
            <a:r>
              <a:rPr lang="en-US">
                <a:solidFill>
                  <a:srgbClr val="DBD9E8"/>
                </a:solidFill>
              </a:rPr>
              <a:t>wp scan is the best performing exploit to use against wordpress</a:t>
            </a:r>
            <a:endParaRPr>
              <a:solidFill>
                <a:srgbClr val="DBD9E8"/>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sp>
        <p:nvSpPr>
          <p:cNvPr id="2459" name="Google Shape;2459;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Weak Passwords  </a:t>
            </a:r>
            <a:endParaRPr/>
          </a:p>
        </p:txBody>
      </p:sp>
      <p:sp>
        <p:nvSpPr>
          <p:cNvPr id="2460" name="Google Shape;2460;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1" name="Google Shape;2461;p15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a:solidFill>
                  <a:srgbClr val="DBD9E8"/>
                </a:solidFill>
              </a:rPr>
              <a:t>Monitoring Overview</a:t>
            </a:r>
            <a:endParaRPr>
              <a:solidFill>
                <a:srgbClr val="DBD9E8"/>
              </a:solidFill>
            </a:endParaRPr>
          </a:p>
          <a:p>
            <a:pPr indent="-463550" lvl="0" marL="457200" rtl="0" algn="l">
              <a:lnSpc>
                <a:spcPct val="115000"/>
              </a:lnSpc>
              <a:spcBef>
                <a:spcPts val="1200"/>
              </a:spcBef>
              <a:spcAft>
                <a:spcPts val="0"/>
              </a:spcAft>
              <a:buClr>
                <a:srgbClr val="DBD9E8"/>
              </a:buClr>
              <a:buSzPts val="3700"/>
              <a:buChar char="➢"/>
            </a:pPr>
            <a:r>
              <a:rPr b="1" lang="en-US">
                <a:solidFill>
                  <a:srgbClr val="DBD9E8"/>
                </a:solidFill>
              </a:rPr>
              <a:t>Which alerts detect this exploit? </a:t>
            </a:r>
            <a:endParaRPr b="1">
              <a:solidFill>
                <a:srgbClr val="DBD9E8"/>
              </a:solidFill>
            </a:endParaRPr>
          </a:p>
          <a:p>
            <a:pPr indent="-463550" lvl="0" marL="457200" rtl="0" algn="l">
              <a:lnSpc>
                <a:spcPct val="115000"/>
              </a:lnSpc>
              <a:spcBef>
                <a:spcPts val="1000"/>
              </a:spcBef>
              <a:spcAft>
                <a:spcPts val="0"/>
              </a:spcAft>
              <a:buClr>
                <a:srgbClr val="DBD9E8"/>
              </a:buClr>
              <a:buSzPts val="3700"/>
              <a:buChar char="-"/>
            </a:pPr>
            <a:r>
              <a:rPr lang="en-US">
                <a:solidFill>
                  <a:srgbClr val="DBD9E8"/>
                </a:solidFill>
              </a:rPr>
              <a:t> WHEN max() OF system.process.cpu.total.pct OVER all documents IS ABOVE 0.5 FOR THE LAST 5 minutes</a:t>
            </a:r>
            <a:endParaRPr>
              <a:solidFill>
                <a:srgbClr val="DBD9E8"/>
              </a:solidFill>
            </a:endParaRPr>
          </a:p>
          <a:p>
            <a:pPr indent="-463550" lvl="0" marL="457200" rtl="0" algn="l">
              <a:lnSpc>
                <a:spcPct val="115000"/>
              </a:lnSpc>
              <a:spcBef>
                <a:spcPts val="0"/>
              </a:spcBef>
              <a:spcAft>
                <a:spcPts val="0"/>
              </a:spcAft>
              <a:buClr>
                <a:srgbClr val="DBD9E8"/>
              </a:buClr>
              <a:buSzPts val="3700"/>
              <a:buChar char="➢"/>
            </a:pPr>
            <a:r>
              <a:rPr b="1" lang="en-US">
                <a:solidFill>
                  <a:srgbClr val="DBD9E8"/>
                </a:solidFill>
              </a:rPr>
              <a:t>Which metrics do they measure? </a:t>
            </a:r>
            <a:endParaRPr b="1">
              <a:solidFill>
                <a:srgbClr val="DBD9E8"/>
              </a:solidFill>
            </a:endParaRPr>
          </a:p>
          <a:p>
            <a:pPr indent="-463550" lvl="0" marL="914400" rtl="0" algn="l">
              <a:lnSpc>
                <a:spcPct val="115000"/>
              </a:lnSpc>
              <a:spcBef>
                <a:spcPts val="1000"/>
              </a:spcBef>
              <a:spcAft>
                <a:spcPts val="0"/>
              </a:spcAft>
              <a:buClr>
                <a:srgbClr val="DBD9E8"/>
              </a:buClr>
              <a:buSzPts val="3700"/>
              <a:buChar char="-"/>
            </a:pPr>
            <a:r>
              <a:rPr lang="en-US">
                <a:solidFill>
                  <a:srgbClr val="DBD9E8"/>
                </a:solidFill>
              </a:rPr>
              <a:t>system.process.cpu.total.pct</a:t>
            </a:r>
            <a:endParaRPr>
              <a:solidFill>
                <a:srgbClr val="DBD9E8"/>
              </a:solidFill>
            </a:endParaRPr>
          </a:p>
          <a:p>
            <a:pPr indent="-463550" lvl="0" marL="457200" rtl="0" algn="l">
              <a:lnSpc>
                <a:spcPct val="115000"/>
              </a:lnSpc>
              <a:spcBef>
                <a:spcPts val="0"/>
              </a:spcBef>
              <a:spcAft>
                <a:spcPts val="0"/>
              </a:spcAft>
              <a:buClr>
                <a:srgbClr val="DBD9E8"/>
              </a:buClr>
              <a:buSzPts val="3700"/>
              <a:buChar char="➢"/>
            </a:pPr>
            <a:r>
              <a:rPr b="1" lang="en-US">
                <a:solidFill>
                  <a:srgbClr val="DBD9E8"/>
                </a:solidFill>
              </a:rPr>
              <a:t>Which thresholds do they fire at?</a:t>
            </a:r>
            <a:endParaRPr b="1">
              <a:solidFill>
                <a:srgbClr val="DBD9E8"/>
              </a:solidFill>
            </a:endParaRPr>
          </a:p>
          <a:p>
            <a:pPr indent="-463550" lvl="0" marL="457200" rtl="0" algn="l">
              <a:spcBef>
                <a:spcPts val="1000"/>
              </a:spcBef>
              <a:spcAft>
                <a:spcPts val="0"/>
              </a:spcAft>
              <a:buClr>
                <a:srgbClr val="DBD9E8"/>
              </a:buClr>
              <a:buSzPts val="3700"/>
              <a:buChar char="-"/>
            </a:pPr>
            <a:r>
              <a:rPr lang="en-US">
                <a:solidFill>
                  <a:srgbClr val="DBD9E8"/>
                </a:solidFill>
              </a:rPr>
              <a:t>Above 0.5 per 5 minutes</a:t>
            </a:r>
            <a:endParaRPr>
              <a:solidFill>
                <a:srgbClr val="DBD9E8"/>
              </a:solidFill>
            </a:endParaRPr>
          </a:p>
          <a:p>
            <a:pPr indent="0" lvl="0" marL="0" rtl="0" algn="l">
              <a:spcBef>
                <a:spcPts val="1200"/>
              </a:spcBef>
              <a:spcAft>
                <a:spcPts val="0"/>
              </a:spcAft>
              <a:buNone/>
            </a:pPr>
            <a:r>
              <a:rPr b="1" lang="en-US">
                <a:solidFill>
                  <a:srgbClr val="DBD9E8"/>
                </a:solidFill>
              </a:rPr>
              <a:t>Mitigating Detection</a:t>
            </a:r>
            <a:endParaRPr b="1">
              <a:solidFill>
                <a:srgbClr val="DBD9E8"/>
              </a:solidFill>
            </a:endParaRPr>
          </a:p>
          <a:p>
            <a:pPr indent="-463550" lvl="0" marL="457200" rtl="0" algn="l">
              <a:lnSpc>
                <a:spcPct val="115000"/>
              </a:lnSpc>
              <a:spcBef>
                <a:spcPts val="1200"/>
              </a:spcBef>
              <a:spcAft>
                <a:spcPts val="0"/>
              </a:spcAft>
              <a:buClr>
                <a:srgbClr val="DBD9E8"/>
              </a:buClr>
              <a:buSzPts val="3700"/>
              <a:buChar char="➢"/>
            </a:pPr>
            <a:r>
              <a:rPr b="1" lang="en-US">
                <a:solidFill>
                  <a:srgbClr val="DBD9E8"/>
                </a:solidFill>
              </a:rPr>
              <a:t>How can you execute the same exploit without triggering the alert?</a:t>
            </a:r>
            <a:endParaRPr b="1">
              <a:solidFill>
                <a:srgbClr val="DBD9E8"/>
              </a:solidFill>
            </a:endParaRPr>
          </a:p>
          <a:p>
            <a:pPr indent="0" lvl="0" marL="457200" rtl="0" algn="l">
              <a:lnSpc>
                <a:spcPct val="115000"/>
              </a:lnSpc>
              <a:spcBef>
                <a:spcPts val="1000"/>
              </a:spcBef>
              <a:spcAft>
                <a:spcPts val="0"/>
              </a:spcAft>
              <a:buNone/>
            </a:pPr>
            <a:r>
              <a:rPr lang="en-US">
                <a:solidFill>
                  <a:srgbClr val="DBD9E8"/>
                </a:solidFill>
              </a:rPr>
              <a:t>-Put michaels and stevens hash into wp-hashes.txt file and use sftp to download it to local machine and use john the ripper offline.</a:t>
            </a:r>
            <a:endParaRPr>
              <a:solidFill>
                <a:srgbClr val="DBD9E8"/>
              </a:solidFill>
            </a:endParaRPr>
          </a:p>
          <a:p>
            <a:pPr indent="-463550" lvl="0" marL="457200" rtl="0" algn="l">
              <a:lnSpc>
                <a:spcPct val="115000"/>
              </a:lnSpc>
              <a:spcBef>
                <a:spcPts val="1000"/>
              </a:spcBef>
              <a:spcAft>
                <a:spcPts val="0"/>
              </a:spcAft>
              <a:buClr>
                <a:srgbClr val="DBD9E8"/>
              </a:buClr>
              <a:buSzPts val="3700"/>
              <a:buChar char="➢"/>
            </a:pPr>
            <a:r>
              <a:rPr b="1" lang="en-US">
                <a:solidFill>
                  <a:srgbClr val="DBD9E8"/>
                </a:solidFill>
              </a:rPr>
              <a:t>Are there alternative exploits that may perform better?</a:t>
            </a:r>
            <a:endParaRPr b="1">
              <a:solidFill>
                <a:srgbClr val="DBD9E8"/>
              </a:solidFill>
            </a:endParaRPr>
          </a:p>
          <a:p>
            <a:pPr indent="0" lvl="0" marL="457200" rtl="0" algn="l">
              <a:lnSpc>
                <a:spcPct val="115000"/>
              </a:lnSpc>
              <a:spcBef>
                <a:spcPts val="1000"/>
              </a:spcBef>
              <a:spcAft>
                <a:spcPts val="1000"/>
              </a:spcAft>
              <a:buNone/>
            </a:pPr>
            <a:r>
              <a:rPr lang="en-US">
                <a:solidFill>
                  <a:srgbClr val="DBD9E8"/>
                </a:solidFill>
              </a:rPr>
              <a:t>No, Downloading the hash to local machine and running  john the ripper on the local machine (offline) is the best way to brute force weak passwords.</a:t>
            </a:r>
            <a:endParaRPr>
              <a:solidFill>
                <a:srgbClr val="DBD9E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pic>
        <p:nvPicPr>
          <p:cNvPr id="2466" name="Google Shape;2466;p15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67" name="Google Shape;2467;p15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68" name="Google Shape;2468;p15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Maintaining Access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69" name="Google Shape;2469;p15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15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Maintaining Access</a:t>
            </a:r>
            <a:r>
              <a:rPr lang="en-US"/>
              <a:t> </a:t>
            </a:r>
            <a:endParaRPr/>
          </a:p>
        </p:txBody>
      </p:sp>
      <p:sp>
        <p:nvSpPr>
          <p:cNvPr id="2475" name="Google Shape;2475;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6" name="Google Shape;2476;p15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a:solidFill>
                  <a:srgbClr val="DBD9E8"/>
                </a:solidFill>
              </a:rPr>
              <a:t>Create Backdoor</a:t>
            </a:r>
            <a:endParaRPr>
              <a:solidFill>
                <a:srgbClr val="DBD9E8"/>
              </a:solidFill>
            </a:endParaRPr>
          </a:p>
          <a:p>
            <a:pPr indent="-463550" lvl="0" marL="457200" rtl="0" algn="l">
              <a:lnSpc>
                <a:spcPct val="115000"/>
              </a:lnSpc>
              <a:spcBef>
                <a:spcPts val="1200"/>
              </a:spcBef>
              <a:spcAft>
                <a:spcPts val="0"/>
              </a:spcAft>
              <a:buClr>
                <a:srgbClr val="DBD9E8"/>
              </a:buClr>
              <a:buSzPts val="3700"/>
              <a:buChar char="➢"/>
            </a:pPr>
            <a:r>
              <a:rPr b="1" lang="en-US">
                <a:solidFill>
                  <a:srgbClr val="DBD9E8"/>
                </a:solidFill>
              </a:rPr>
              <a:t>What type of backdoor did you use?</a:t>
            </a:r>
            <a:endParaRPr b="1">
              <a:solidFill>
                <a:srgbClr val="DBD9E8"/>
              </a:solidFill>
            </a:endParaRPr>
          </a:p>
          <a:p>
            <a:pPr indent="-463550" lvl="0" marL="457200" rtl="0" algn="l">
              <a:lnSpc>
                <a:spcPct val="115000"/>
              </a:lnSpc>
              <a:spcBef>
                <a:spcPts val="1000"/>
              </a:spcBef>
              <a:spcAft>
                <a:spcPts val="0"/>
              </a:spcAft>
              <a:buClr>
                <a:srgbClr val="DBD9E8"/>
              </a:buClr>
              <a:buSzPts val="3700"/>
              <a:buChar char="-"/>
            </a:pPr>
            <a:r>
              <a:rPr lang="en-US">
                <a:solidFill>
                  <a:srgbClr val="DBD9E8"/>
                </a:solidFill>
              </a:rPr>
              <a:t>Created a user “admin” with root privileges </a:t>
            </a:r>
            <a:endParaRPr>
              <a:solidFill>
                <a:srgbClr val="DBD9E8"/>
              </a:solidFill>
            </a:endParaRPr>
          </a:p>
          <a:p>
            <a:pPr indent="-463550" lvl="0" marL="457200" rtl="0" algn="l">
              <a:lnSpc>
                <a:spcPct val="115000"/>
              </a:lnSpc>
              <a:spcBef>
                <a:spcPts val="0"/>
              </a:spcBef>
              <a:spcAft>
                <a:spcPts val="0"/>
              </a:spcAft>
              <a:buClr>
                <a:srgbClr val="DBD9E8"/>
              </a:buClr>
              <a:buSzPts val="3700"/>
              <a:buChar char="➢"/>
            </a:pPr>
            <a:r>
              <a:rPr b="1" lang="en-US">
                <a:solidFill>
                  <a:srgbClr val="DBD9E8"/>
                </a:solidFill>
              </a:rPr>
              <a:t>How did you drop the backdoor?</a:t>
            </a:r>
            <a:endParaRPr b="1">
              <a:solidFill>
                <a:srgbClr val="DBD9E8"/>
              </a:solidFill>
            </a:endParaRPr>
          </a:p>
          <a:p>
            <a:pPr indent="-463550" lvl="0" marL="457200" rtl="0" algn="l">
              <a:lnSpc>
                <a:spcPct val="115000"/>
              </a:lnSpc>
              <a:spcBef>
                <a:spcPts val="1000"/>
              </a:spcBef>
              <a:spcAft>
                <a:spcPts val="0"/>
              </a:spcAft>
              <a:buClr>
                <a:srgbClr val="DBD9E8"/>
              </a:buClr>
              <a:buSzPts val="3700"/>
              <a:buChar char="-"/>
            </a:pPr>
            <a:r>
              <a:rPr lang="en-US">
                <a:solidFill>
                  <a:srgbClr val="DBD9E8"/>
                </a:solidFill>
              </a:rPr>
              <a:t>Once we got root access we used adduser command </a:t>
            </a:r>
            <a:endParaRPr>
              <a:solidFill>
                <a:srgbClr val="DBD9E8"/>
              </a:solidFill>
            </a:endParaRPr>
          </a:p>
          <a:p>
            <a:pPr indent="457200" lvl="0" marL="0" rtl="0" algn="l">
              <a:lnSpc>
                <a:spcPct val="115000"/>
              </a:lnSpc>
              <a:spcBef>
                <a:spcPts val="1000"/>
              </a:spcBef>
              <a:spcAft>
                <a:spcPts val="0"/>
              </a:spcAft>
              <a:buNone/>
            </a:pPr>
            <a:r>
              <a:rPr lang="en-US">
                <a:solidFill>
                  <a:srgbClr val="DBD9E8"/>
                </a:solidFill>
              </a:rPr>
              <a:t>and added the user to the sudoers file with root privileges.</a:t>
            </a:r>
            <a:endParaRPr>
              <a:solidFill>
                <a:srgbClr val="DBD9E8"/>
              </a:solidFill>
            </a:endParaRPr>
          </a:p>
          <a:p>
            <a:pPr indent="-463550" lvl="0" marL="457200" rtl="0" algn="l">
              <a:lnSpc>
                <a:spcPct val="115000"/>
              </a:lnSpc>
              <a:spcBef>
                <a:spcPts val="1000"/>
              </a:spcBef>
              <a:spcAft>
                <a:spcPts val="0"/>
              </a:spcAft>
              <a:buClr>
                <a:srgbClr val="DBD9E8"/>
              </a:buClr>
              <a:buSzPts val="3700"/>
              <a:buChar char="➢"/>
            </a:pPr>
            <a:r>
              <a:rPr b="1" lang="en-US">
                <a:solidFill>
                  <a:srgbClr val="DBD9E8"/>
                </a:solidFill>
              </a:rPr>
              <a:t>How did you reconnect to it?</a:t>
            </a:r>
            <a:endParaRPr b="1">
              <a:solidFill>
                <a:srgbClr val="DBD9E8"/>
              </a:solidFill>
            </a:endParaRPr>
          </a:p>
          <a:p>
            <a:pPr indent="-463550" lvl="0" marL="457200" rtl="0" algn="l">
              <a:spcBef>
                <a:spcPts val="1000"/>
              </a:spcBef>
              <a:spcAft>
                <a:spcPts val="0"/>
              </a:spcAft>
              <a:buClr>
                <a:srgbClr val="DBD9E8"/>
              </a:buClr>
              <a:buSzPts val="3700"/>
              <a:buChar char="-"/>
            </a:pPr>
            <a:r>
              <a:rPr lang="en-US">
                <a:solidFill>
                  <a:srgbClr val="DBD9E8"/>
                </a:solidFill>
              </a:rPr>
              <a:t>ssh admin@192.168.1.110  </a:t>
            </a:r>
            <a:endParaRPr>
              <a:solidFill>
                <a:srgbClr val="DBD9E8"/>
              </a:solidFill>
            </a:endParaRPr>
          </a:p>
          <a:p>
            <a:pPr indent="0" lvl="0" marL="457200" rtl="0" algn="l">
              <a:spcBef>
                <a:spcPts val="1200"/>
              </a:spcBef>
              <a:spcAft>
                <a:spcPts val="0"/>
              </a:spcAft>
              <a:buNone/>
            </a:pPr>
            <a:r>
              <a:rPr lang="en-US">
                <a:solidFill>
                  <a:srgbClr val="DBD9E8"/>
                </a:solidFill>
              </a:rPr>
              <a:t>&gt; admin</a:t>
            </a:r>
            <a:endParaRPr>
              <a:solidFill>
                <a:srgbClr val="DBD9E8"/>
              </a:solidFill>
            </a:endParaRPr>
          </a:p>
          <a:p>
            <a:pPr indent="-463550" lvl="0" marL="457200" rtl="0" algn="l">
              <a:spcBef>
                <a:spcPts val="1200"/>
              </a:spcBef>
              <a:spcAft>
                <a:spcPts val="0"/>
              </a:spcAft>
              <a:buClr>
                <a:srgbClr val="DBD9E8"/>
              </a:buClr>
              <a:buSzPts val="3700"/>
              <a:buChar char="➢"/>
            </a:pPr>
            <a:r>
              <a:rPr lang="en-US">
                <a:solidFill>
                  <a:srgbClr val="DBD9E8"/>
                </a:solidFill>
              </a:rPr>
              <a:t>We now have a backdoor with root access.</a:t>
            </a:r>
            <a:endParaRPr>
              <a:solidFill>
                <a:srgbClr val="DBD9E8"/>
              </a:solidFill>
            </a:endParaRPr>
          </a:p>
          <a:p>
            <a:pPr indent="0" lvl="0" marL="457200" rtl="0" algn="l">
              <a:lnSpc>
                <a:spcPct val="115000"/>
              </a:lnSpc>
              <a:spcBef>
                <a:spcPts val="1200"/>
              </a:spcBef>
              <a:spcAft>
                <a:spcPts val="1000"/>
              </a:spcAft>
              <a:buNone/>
            </a:pPr>
            <a:r>
              <a:t/>
            </a:r>
            <a:endParaRPr>
              <a:solidFill>
                <a:srgbClr val="DBD9E8"/>
              </a:solidFill>
            </a:endParaRPr>
          </a:p>
        </p:txBody>
      </p:sp>
      <p:pic>
        <p:nvPicPr>
          <p:cNvPr id="2477" name="Google Shape;2477;p154"/>
          <p:cNvPicPr preferRelativeResize="0"/>
          <p:nvPr/>
        </p:nvPicPr>
        <p:blipFill rotWithShape="1">
          <a:blip r:embed="rId3">
            <a:alphaModFix/>
          </a:blip>
          <a:srcRect b="24256" l="0" r="36183" t="6081"/>
          <a:stretch/>
        </p:blipFill>
        <p:spPr>
          <a:xfrm>
            <a:off x="14135488" y="6707100"/>
            <a:ext cx="9099492" cy="5667050"/>
          </a:xfrm>
          <a:prstGeom prst="rect">
            <a:avLst/>
          </a:prstGeom>
          <a:noFill/>
          <a:ln>
            <a:noFill/>
          </a:ln>
        </p:spPr>
      </p:pic>
      <p:pic>
        <p:nvPicPr>
          <p:cNvPr id="2478" name="Google Shape;2478;p154"/>
          <p:cNvPicPr preferRelativeResize="0"/>
          <p:nvPr/>
        </p:nvPicPr>
        <p:blipFill rotWithShape="1">
          <a:blip r:embed="rId4">
            <a:alphaModFix/>
          </a:blip>
          <a:srcRect b="0" l="0" r="42581" t="0"/>
          <a:stretch/>
        </p:blipFill>
        <p:spPr>
          <a:xfrm>
            <a:off x="14653038" y="1769313"/>
            <a:ext cx="8064400" cy="45916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13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Table of Contents</a:t>
            </a:r>
            <a:endParaRPr>
              <a:solidFill>
                <a:schemeClr val="dk1"/>
              </a:solidFill>
            </a:endParaRPr>
          </a:p>
        </p:txBody>
      </p:sp>
      <p:sp>
        <p:nvSpPr>
          <p:cNvPr id="2340" name="Google Shape;2340;p13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solidFill>
                  <a:srgbClr val="DBD9E8"/>
                </a:solidFill>
              </a:rPr>
              <a:t>This document contains the following resources:</a:t>
            </a:r>
            <a:r>
              <a:rPr lang="en-US">
                <a:solidFill>
                  <a:srgbClr val="9E9E9E"/>
                </a:solidFill>
              </a:rPr>
              <a:t> </a:t>
            </a:r>
            <a:endParaRPr>
              <a:solidFill>
                <a:srgbClr val="9E9E9E"/>
              </a:solidFill>
            </a:endParaRPr>
          </a:p>
        </p:txBody>
      </p:sp>
      <p:sp>
        <p:nvSpPr>
          <p:cNvPr id="2341" name="Google Shape;2341;p1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42" name="Google Shape;2342;p13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43" name="Google Shape;2343;p138"/>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44" name="Google Shape;2344;p138"/>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45" name="Google Shape;2345;p138"/>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Methods Used to </a:t>
            </a:r>
            <a:r>
              <a:rPr b="1" lang="en-US"/>
              <a:t>Avoiding Detect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pic>
        <p:nvPicPr>
          <p:cNvPr id="2350" name="Google Shape;2350;p13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51" name="Google Shape;2351;p13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52" name="Google Shape;2352;p13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53" name="Google Shape;2353;p13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Network Topology</a:t>
            </a:r>
            <a:endParaRPr>
              <a:solidFill>
                <a:schemeClr val="dk1"/>
              </a:solidFill>
            </a:endParaRPr>
          </a:p>
        </p:txBody>
      </p:sp>
      <p:pic>
        <p:nvPicPr>
          <p:cNvPr id="2359" name="Google Shape;2359;p140"/>
          <p:cNvPicPr preferRelativeResize="0"/>
          <p:nvPr/>
        </p:nvPicPr>
        <p:blipFill>
          <a:blip r:embed="rId3">
            <a:alphaModFix/>
          </a:blip>
          <a:stretch>
            <a:fillRect/>
          </a:stretch>
        </p:blipFill>
        <p:spPr>
          <a:xfrm>
            <a:off x="2843950" y="1939001"/>
            <a:ext cx="17987336" cy="11280200"/>
          </a:xfrm>
          <a:prstGeom prst="rect">
            <a:avLst/>
          </a:prstGeom>
          <a:noFill/>
          <a:ln>
            <a:noFill/>
          </a:ln>
        </p:spPr>
      </p:pic>
      <p:sp>
        <p:nvSpPr>
          <p:cNvPr id="2360" name="Google Shape;2360;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2361" name="Google Shape;2361;p140"/>
          <p:cNvCxnSpPr/>
          <p:nvPr/>
        </p:nvCxnSpPr>
        <p:spPr>
          <a:xfrm>
            <a:off x="16655750" y="5090225"/>
            <a:ext cx="1800600" cy="4224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14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Used</a:t>
            </a:r>
            <a:r>
              <a:rPr lang="en-US"/>
              <a:t>: Target 1</a:t>
            </a:r>
            <a:endParaRPr/>
          </a:p>
        </p:txBody>
      </p:sp>
      <p:sp>
        <p:nvSpPr>
          <p:cNvPr id="2367" name="Google Shape;2367;p1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8" name="Google Shape;2368;p141"/>
          <p:cNvSpPr txBox="1"/>
          <p:nvPr>
            <p:ph idx="3" type="body"/>
          </p:nvPr>
        </p:nvSpPr>
        <p:spPr>
          <a:xfrm>
            <a:off x="717350" y="21535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DBD9E8"/>
                </a:solidFill>
              </a:rPr>
              <a:t>Our </a:t>
            </a:r>
            <a:r>
              <a:rPr lang="en-US" sz="4400">
                <a:solidFill>
                  <a:srgbClr val="DBD9E8"/>
                </a:solidFill>
              </a:rPr>
              <a:t>assessment</a:t>
            </a:r>
            <a:r>
              <a:rPr lang="en-US" sz="4400">
                <a:solidFill>
                  <a:srgbClr val="DBD9E8"/>
                </a:solidFill>
              </a:rPr>
              <a:t> uncovered the following critical </a:t>
            </a:r>
            <a:r>
              <a:rPr lang="en-US" sz="4400">
                <a:solidFill>
                  <a:srgbClr val="DBD9E8"/>
                </a:solidFill>
              </a:rPr>
              <a:t>vulnerabilities</a:t>
            </a:r>
            <a:r>
              <a:rPr lang="en-US" sz="4400">
                <a:solidFill>
                  <a:srgbClr val="DBD9E8"/>
                </a:solidFill>
              </a:rPr>
              <a:t> in </a:t>
            </a:r>
            <a:r>
              <a:rPr b="1" lang="en-US" sz="4400">
                <a:solidFill>
                  <a:srgbClr val="DBD9E8"/>
                </a:solidFill>
              </a:rPr>
              <a:t>Target 1</a:t>
            </a:r>
            <a:r>
              <a:rPr lang="en-US" sz="4400">
                <a:solidFill>
                  <a:srgbClr val="DBD9E8"/>
                </a:solidFill>
              </a:rPr>
              <a:t>:</a:t>
            </a:r>
            <a:endParaRPr sz="4400">
              <a:solidFill>
                <a:srgbClr val="DBD9E8"/>
              </a:solidFill>
            </a:endParaRPr>
          </a:p>
          <a:p>
            <a:pPr indent="0" lvl="0" marL="0" rtl="0" algn="l">
              <a:spcBef>
                <a:spcPts val="1200"/>
              </a:spcBef>
              <a:spcAft>
                <a:spcPts val="1200"/>
              </a:spcAft>
              <a:buNone/>
            </a:pPr>
            <a:r>
              <a:t/>
            </a:r>
            <a:endParaRPr sz="4400">
              <a:solidFill>
                <a:schemeClr val="dk1"/>
              </a:solidFill>
            </a:endParaRPr>
          </a:p>
        </p:txBody>
      </p:sp>
      <p:graphicFrame>
        <p:nvGraphicFramePr>
          <p:cNvPr id="2369" name="Google Shape;2369;p141"/>
          <p:cNvGraphicFramePr/>
          <p:nvPr/>
        </p:nvGraphicFramePr>
        <p:xfrm>
          <a:off x="1190938" y="3704525"/>
          <a:ext cx="3000000" cy="3000000"/>
        </p:xfrm>
        <a:graphic>
          <a:graphicData uri="http://schemas.openxmlformats.org/drawingml/2006/table">
            <a:tbl>
              <a:tblPr>
                <a:noFill/>
                <a:tableStyleId>{2C13A7BA-3683-4FBB-AE5E-318474AD34C5}</a:tableStyleId>
              </a:tblPr>
              <a:tblGrid>
                <a:gridCol w="7331875"/>
                <a:gridCol w="7331875"/>
                <a:gridCol w="7331875"/>
              </a:tblGrid>
              <a:tr h="849600">
                <a:tc>
                  <a:txBody>
                    <a:bodyPr/>
                    <a:lstStyle/>
                    <a:p>
                      <a:pPr indent="0" lvl="0" marL="0" rtl="0" algn="ctr">
                        <a:spcBef>
                          <a:spcPts val="0"/>
                        </a:spcBef>
                        <a:spcAft>
                          <a:spcPts val="0"/>
                        </a:spcAft>
                        <a:buNone/>
                      </a:pPr>
                      <a:r>
                        <a:rPr b="1" lang="en-US" sz="4400">
                          <a:solidFill>
                            <a:srgbClr val="DBD9E8"/>
                          </a:solidFill>
                          <a:latin typeface="Roboto"/>
                          <a:ea typeface="Roboto"/>
                          <a:cs typeface="Roboto"/>
                          <a:sym typeface="Roboto"/>
                        </a:rPr>
                        <a:t>Vulnerability</a:t>
                      </a:r>
                      <a:endParaRPr b="1" sz="4400">
                        <a:solidFill>
                          <a:srgbClr val="DBD9E8"/>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DBD9E8"/>
                          </a:solidFill>
                          <a:latin typeface="Roboto"/>
                          <a:ea typeface="Roboto"/>
                          <a:cs typeface="Roboto"/>
                          <a:sym typeface="Roboto"/>
                        </a:rPr>
                        <a:t>Description</a:t>
                      </a:r>
                      <a:endParaRPr b="1" sz="4400">
                        <a:solidFill>
                          <a:srgbClr val="DBD9E8"/>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DBD9E8"/>
                          </a:solidFill>
                          <a:latin typeface="Roboto"/>
                          <a:ea typeface="Roboto"/>
                          <a:cs typeface="Roboto"/>
                          <a:sym typeface="Roboto"/>
                        </a:rPr>
                        <a:t>Impact</a:t>
                      </a:r>
                      <a:endParaRPr b="1" sz="4400">
                        <a:solidFill>
                          <a:srgbClr val="DBD9E8"/>
                        </a:solidFill>
                        <a:latin typeface="Roboto"/>
                        <a:ea typeface="Roboto"/>
                        <a:cs typeface="Roboto"/>
                        <a:sym typeface="Roboto"/>
                      </a:endParaRPr>
                    </a:p>
                  </a:txBody>
                  <a:tcPr marT="91425" marB="91425" marR="91425" marL="91425"/>
                </a:tc>
              </a:tr>
              <a:tr h="381000">
                <a:tc>
                  <a:txBody>
                    <a:bodyPr/>
                    <a:lstStyle/>
                    <a:p>
                      <a:pPr indent="0" lvl="0" marL="0" rtl="0" algn="l">
                        <a:lnSpc>
                          <a:spcPct val="115000"/>
                        </a:lnSpc>
                        <a:spcBef>
                          <a:spcPts val="1200"/>
                        </a:spcBef>
                        <a:spcAft>
                          <a:spcPts val="1200"/>
                        </a:spcAft>
                        <a:buNone/>
                      </a:pPr>
                      <a:r>
                        <a:rPr b="1" lang="en-US" sz="3200">
                          <a:solidFill>
                            <a:schemeClr val="dk1"/>
                          </a:solidFill>
                        </a:rPr>
                        <a:t>Enumeration of  WordPress</a:t>
                      </a:r>
                      <a:endParaRPr b="1" sz="3200">
                        <a:latin typeface="Roboto"/>
                        <a:ea typeface="Roboto"/>
                        <a:cs typeface="Roboto"/>
                        <a:sym typeface="Roboto"/>
                      </a:endParaRPr>
                    </a:p>
                  </a:txBody>
                  <a:tcPr marT="91425" marB="91425" marR="91425" marL="91425">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3200">
                          <a:latin typeface="Roboto"/>
                          <a:ea typeface="Roboto"/>
                          <a:cs typeface="Roboto"/>
                          <a:sym typeface="Roboto"/>
                        </a:rPr>
                        <a:t>Used WPScan to find a username to access the WordPress web server</a:t>
                      </a:r>
                      <a:endParaRPr b="1" sz="3200">
                        <a:latin typeface="Roboto"/>
                        <a:ea typeface="Roboto"/>
                        <a:cs typeface="Roboto"/>
                        <a:sym typeface="Roboto"/>
                      </a:endParaRPr>
                    </a:p>
                  </a:txBody>
                  <a:tcPr marT="91425" marB="91425" marR="91425" marL="91425">
                    <a:solidFill>
                      <a:srgbClr val="FFFFFF"/>
                    </a:solidFill>
                  </a:tcPr>
                </a:tc>
                <a:tc>
                  <a:txBody>
                    <a:bodyPr/>
                    <a:lstStyle/>
                    <a:p>
                      <a:pPr indent="0" lvl="0" marL="0" rtl="0" algn="ctr">
                        <a:spcBef>
                          <a:spcPts val="0"/>
                        </a:spcBef>
                        <a:spcAft>
                          <a:spcPts val="0"/>
                        </a:spcAft>
                        <a:buNone/>
                      </a:pPr>
                      <a:r>
                        <a:rPr b="1" lang="en-US" sz="3200">
                          <a:latin typeface="Roboto"/>
                          <a:ea typeface="Roboto"/>
                          <a:cs typeface="Roboto"/>
                          <a:sym typeface="Roboto"/>
                        </a:rPr>
                        <a:t>Allows attackers to easily find usernames to access the WordPress web server</a:t>
                      </a:r>
                      <a:endParaRPr b="1" sz="3200">
                        <a:latin typeface="Roboto"/>
                        <a:ea typeface="Roboto"/>
                        <a:cs typeface="Roboto"/>
                        <a:sym typeface="Roboto"/>
                      </a:endParaRPr>
                    </a:p>
                  </a:txBody>
                  <a:tcPr marT="91425" marB="91425" marR="91425" marL="91425">
                    <a:solidFill>
                      <a:srgbClr val="FFFFFF"/>
                    </a:solidFill>
                  </a:tcPr>
                </a:tc>
              </a:tr>
              <a:tr h="381000">
                <a:tc>
                  <a:txBody>
                    <a:bodyPr/>
                    <a:lstStyle/>
                    <a:p>
                      <a:pPr indent="0" lvl="0" marL="0" rtl="0" algn="l">
                        <a:lnSpc>
                          <a:spcPct val="115000"/>
                        </a:lnSpc>
                        <a:spcBef>
                          <a:spcPts val="1200"/>
                        </a:spcBef>
                        <a:spcAft>
                          <a:spcPts val="1200"/>
                        </a:spcAft>
                        <a:buNone/>
                      </a:pPr>
                      <a:r>
                        <a:rPr b="1" lang="en-US" sz="3300">
                          <a:solidFill>
                            <a:schemeClr val="dk1"/>
                          </a:solidFill>
                          <a:latin typeface="Roboto"/>
                          <a:ea typeface="Roboto"/>
                          <a:cs typeface="Roboto"/>
                          <a:sym typeface="Roboto"/>
                        </a:rPr>
                        <a:t>Weak User Passwords</a:t>
                      </a:r>
                      <a:endParaRPr b="1" sz="33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3200">
                          <a:latin typeface="Roboto"/>
                          <a:ea typeface="Roboto"/>
                          <a:cs typeface="Roboto"/>
                          <a:sym typeface="Roboto"/>
                        </a:rPr>
                        <a:t>Found user passwords through the hydra command, guessing, and in the wp-config.php file</a:t>
                      </a:r>
                      <a:endParaRPr b="1" sz="3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b="1" lang="en-US" sz="3200">
                          <a:latin typeface="Roboto"/>
                          <a:ea typeface="Roboto"/>
                          <a:cs typeface="Roboto"/>
                          <a:sym typeface="Roboto"/>
                        </a:rPr>
                        <a:t>Allows attackers to easily guess or brute force user passwords to gain access.</a:t>
                      </a:r>
                      <a:endParaRPr b="1" sz="3200">
                        <a:latin typeface="Roboto"/>
                        <a:ea typeface="Roboto"/>
                        <a:cs typeface="Roboto"/>
                        <a:sym typeface="Roboto"/>
                      </a:endParaRPr>
                    </a:p>
                  </a:txBody>
                  <a:tcPr marT="91425" marB="91425" marR="91425" marL="91425">
                    <a:solidFill>
                      <a:srgbClr val="FFFFFF"/>
                    </a:solidFill>
                  </a:tcPr>
                </a:tc>
              </a:tr>
              <a:tr h="381000">
                <a:tc>
                  <a:txBody>
                    <a:bodyPr/>
                    <a:lstStyle/>
                    <a:p>
                      <a:pPr indent="0" lvl="0" marL="0" rtl="0" algn="l">
                        <a:lnSpc>
                          <a:spcPct val="120000"/>
                        </a:lnSpc>
                        <a:spcBef>
                          <a:spcPts val="2400"/>
                        </a:spcBef>
                        <a:spcAft>
                          <a:spcPts val="500"/>
                        </a:spcAft>
                        <a:buNone/>
                      </a:pPr>
                      <a:r>
                        <a:rPr b="1" lang="en-US" sz="3200">
                          <a:solidFill>
                            <a:schemeClr val="dk1"/>
                          </a:solidFill>
                          <a:latin typeface="Roboto"/>
                          <a:ea typeface="Roboto"/>
                          <a:cs typeface="Roboto"/>
                          <a:sym typeface="Roboto"/>
                        </a:rPr>
                        <a:t>Unsalted Password Hashes</a:t>
                      </a:r>
                      <a:endParaRPr b="1" sz="32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3200">
                          <a:latin typeface="Roboto"/>
                          <a:ea typeface="Roboto"/>
                          <a:cs typeface="Roboto"/>
                          <a:sym typeface="Roboto"/>
                        </a:rPr>
                        <a:t>WordPress database lists password hashes that can be easily found and ran against a wordlist to be cracked</a:t>
                      </a:r>
                      <a:endParaRPr b="1" sz="3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b="1" lang="en-US" sz="3200">
                          <a:latin typeface="Roboto"/>
                          <a:ea typeface="Roboto"/>
                          <a:cs typeface="Roboto"/>
                          <a:sym typeface="Roboto"/>
                        </a:rPr>
                        <a:t>Allows attackers to find and crack high </a:t>
                      </a:r>
                      <a:r>
                        <a:rPr b="1" lang="en-US" sz="3200">
                          <a:latin typeface="Roboto"/>
                          <a:ea typeface="Roboto"/>
                          <a:cs typeface="Roboto"/>
                          <a:sym typeface="Roboto"/>
                        </a:rPr>
                        <a:t>privilege</a:t>
                      </a:r>
                      <a:r>
                        <a:rPr b="1" lang="en-US" sz="3200">
                          <a:latin typeface="Roboto"/>
                          <a:ea typeface="Roboto"/>
                          <a:cs typeface="Roboto"/>
                          <a:sym typeface="Roboto"/>
                        </a:rPr>
                        <a:t> account password hashes and sign into the web server and alter the contents</a:t>
                      </a:r>
                      <a:endParaRPr b="1" sz="3200">
                        <a:latin typeface="Roboto"/>
                        <a:ea typeface="Roboto"/>
                        <a:cs typeface="Roboto"/>
                        <a:sym typeface="Roboto"/>
                      </a:endParaRPr>
                    </a:p>
                  </a:txBody>
                  <a:tcPr marT="91425" marB="91425" marR="91425" marL="91425">
                    <a:solidFill>
                      <a:srgbClr val="FFFFFF"/>
                    </a:solidFill>
                  </a:tcPr>
                </a:tc>
              </a:tr>
              <a:tr h="381000">
                <a:tc>
                  <a:txBody>
                    <a:bodyPr/>
                    <a:lstStyle/>
                    <a:p>
                      <a:pPr indent="0" lvl="0" marL="0" rtl="0" algn="l">
                        <a:lnSpc>
                          <a:spcPct val="120000"/>
                        </a:lnSpc>
                        <a:spcBef>
                          <a:spcPts val="2400"/>
                        </a:spcBef>
                        <a:spcAft>
                          <a:spcPts val="500"/>
                        </a:spcAft>
                        <a:buNone/>
                      </a:pPr>
                      <a:r>
                        <a:rPr b="1" lang="en-US" sz="3200">
                          <a:solidFill>
                            <a:schemeClr val="dk1"/>
                          </a:solidFill>
                        </a:rPr>
                        <a:t>Misconfigured User </a:t>
                      </a:r>
                      <a:r>
                        <a:rPr b="1" lang="en-US" sz="3200">
                          <a:solidFill>
                            <a:schemeClr val="dk1"/>
                          </a:solidFill>
                        </a:rPr>
                        <a:t>Privileges</a:t>
                      </a:r>
                      <a:r>
                        <a:rPr b="1" lang="en-US" sz="3200">
                          <a:solidFill>
                            <a:schemeClr val="dk1"/>
                          </a:solidFill>
                        </a:rPr>
                        <a:t> / Escalation</a:t>
                      </a:r>
                      <a:endParaRPr b="1" sz="64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3200">
                          <a:latin typeface="Roboto"/>
                          <a:ea typeface="Roboto"/>
                          <a:cs typeface="Roboto"/>
                          <a:sym typeface="Roboto"/>
                        </a:rPr>
                        <a:t>Steven has sudo python </a:t>
                      </a:r>
                      <a:r>
                        <a:rPr b="1" lang="en-US" sz="3200">
                          <a:latin typeface="Roboto"/>
                          <a:ea typeface="Roboto"/>
                          <a:cs typeface="Roboto"/>
                          <a:sym typeface="Roboto"/>
                        </a:rPr>
                        <a:t>privileges</a:t>
                      </a:r>
                      <a:r>
                        <a:rPr b="1" lang="en-US" sz="3200">
                          <a:latin typeface="Roboto"/>
                          <a:ea typeface="Roboto"/>
                          <a:cs typeface="Roboto"/>
                          <a:sym typeface="Roboto"/>
                        </a:rPr>
                        <a:t> </a:t>
                      </a:r>
                      <a:endParaRPr b="1" sz="3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b="1" lang="en-US" sz="3200">
                          <a:latin typeface="Roboto"/>
                          <a:ea typeface="Roboto"/>
                          <a:cs typeface="Roboto"/>
                          <a:sym typeface="Roboto"/>
                        </a:rPr>
                        <a:t>After logging on as Steven, we see that he has sudo python </a:t>
                      </a:r>
                      <a:r>
                        <a:rPr b="1" lang="en-US" sz="3200">
                          <a:latin typeface="Roboto"/>
                          <a:ea typeface="Roboto"/>
                          <a:cs typeface="Roboto"/>
                          <a:sym typeface="Roboto"/>
                        </a:rPr>
                        <a:t>privileges</a:t>
                      </a:r>
                      <a:r>
                        <a:rPr b="1" lang="en-US" sz="3200">
                          <a:latin typeface="Roboto"/>
                          <a:ea typeface="Roboto"/>
                          <a:cs typeface="Roboto"/>
                          <a:sym typeface="Roboto"/>
                        </a:rPr>
                        <a:t> and ran a python script to escalate to root</a:t>
                      </a:r>
                      <a:endParaRPr b="1" sz="3200">
                        <a:latin typeface="Roboto"/>
                        <a:ea typeface="Roboto"/>
                        <a:cs typeface="Roboto"/>
                        <a:sym typeface="Roboto"/>
                      </a:endParaRPr>
                    </a:p>
                  </a:txBody>
                  <a:tcPr marT="91425" marB="91425" marR="91425" marL="91425">
                    <a:solidFill>
                      <a:srgbClr val="FFFF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a:t>
            </a:r>
            <a:r>
              <a:rPr lang="en-US"/>
              <a:t> Vulnerabilities Found: Target 1</a:t>
            </a:r>
            <a:endParaRPr/>
          </a:p>
        </p:txBody>
      </p:sp>
      <p:sp>
        <p:nvSpPr>
          <p:cNvPr id="2375" name="Google Shape;2375;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6" name="Google Shape;2376;p142"/>
          <p:cNvSpPr txBox="1"/>
          <p:nvPr>
            <p:ph idx="3" type="body"/>
          </p:nvPr>
        </p:nvSpPr>
        <p:spPr>
          <a:xfrm>
            <a:off x="717350" y="21535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DBD9E8"/>
                </a:solidFill>
              </a:rPr>
              <a:t>Our wp-scan uncovered the following critical vulnerabilities in </a:t>
            </a:r>
            <a:r>
              <a:rPr b="1" lang="en-US" sz="4400">
                <a:solidFill>
                  <a:srgbClr val="DBD9E8"/>
                </a:solidFill>
              </a:rPr>
              <a:t>Target 1</a:t>
            </a:r>
            <a:r>
              <a:rPr lang="en-US" sz="4400">
                <a:solidFill>
                  <a:srgbClr val="DBD9E8"/>
                </a:solidFill>
              </a:rPr>
              <a:t>.</a:t>
            </a:r>
            <a:endParaRPr sz="4400">
              <a:solidFill>
                <a:srgbClr val="DBD9E8"/>
              </a:solidFill>
            </a:endParaRPr>
          </a:p>
          <a:p>
            <a:pPr indent="0" lvl="0" marL="0" rtl="0" algn="l">
              <a:spcBef>
                <a:spcPts val="1200"/>
              </a:spcBef>
              <a:spcAft>
                <a:spcPts val="1200"/>
              </a:spcAft>
              <a:buNone/>
            </a:pPr>
            <a:r>
              <a:t/>
            </a:r>
            <a:endParaRPr sz="4400">
              <a:solidFill>
                <a:schemeClr val="dk1"/>
              </a:solidFill>
            </a:endParaRPr>
          </a:p>
        </p:txBody>
      </p:sp>
      <p:graphicFrame>
        <p:nvGraphicFramePr>
          <p:cNvPr id="2377" name="Google Shape;2377;p142"/>
          <p:cNvGraphicFramePr/>
          <p:nvPr/>
        </p:nvGraphicFramePr>
        <p:xfrm>
          <a:off x="1190925" y="3293925"/>
          <a:ext cx="3000000" cy="3000000"/>
        </p:xfrm>
        <a:graphic>
          <a:graphicData uri="http://schemas.openxmlformats.org/drawingml/2006/table">
            <a:tbl>
              <a:tblPr>
                <a:noFill/>
                <a:tableStyleId>{2C13A7BA-3683-4FBB-AE5E-318474AD34C5}</a:tableStyleId>
              </a:tblPr>
              <a:tblGrid>
                <a:gridCol w="7331875"/>
                <a:gridCol w="7331875"/>
                <a:gridCol w="7331875"/>
              </a:tblGrid>
              <a:tr h="849600">
                <a:tc>
                  <a:txBody>
                    <a:bodyPr/>
                    <a:lstStyle/>
                    <a:p>
                      <a:pPr indent="0" lvl="0" marL="0" rtl="0" algn="ctr">
                        <a:spcBef>
                          <a:spcPts val="0"/>
                        </a:spcBef>
                        <a:spcAft>
                          <a:spcPts val="0"/>
                        </a:spcAft>
                        <a:buNone/>
                      </a:pPr>
                      <a:r>
                        <a:rPr b="1" lang="en-US" sz="4400">
                          <a:solidFill>
                            <a:srgbClr val="DBD9E8"/>
                          </a:solidFill>
                          <a:latin typeface="Roboto"/>
                          <a:ea typeface="Roboto"/>
                          <a:cs typeface="Roboto"/>
                          <a:sym typeface="Roboto"/>
                        </a:rPr>
                        <a:t>Vulnerability</a:t>
                      </a:r>
                      <a:endParaRPr b="1" sz="4400">
                        <a:solidFill>
                          <a:srgbClr val="DBD9E8"/>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DBD9E8"/>
                          </a:solidFill>
                          <a:latin typeface="Roboto"/>
                          <a:ea typeface="Roboto"/>
                          <a:cs typeface="Roboto"/>
                          <a:sym typeface="Roboto"/>
                        </a:rPr>
                        <a:t>Description</a:t>
                      </a:r>
                      <a:endParaRPr b="1" sz="4400">
                        <a:solidFill>
                          <a:srgbClr val="DBD9E8"/>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DBD9E8"/>
                          </a:solidFill>
                          <a:latin typeface="Roboto"/>
                          <a:ea typeface="Roboto"/>
                          <a:cs typeface="Roboto"/>
                          <a:sym typeface="Roboto"/>
                        </a:rPr>
                        <a:t>Impact</a:t>
                      </a:r>
                      <a:endParaRPr b="1" sz="4400">
                        <a:solidFill>
                          <a:srgbClr val="DBD9E8"/>
                        </a:solidFill>
                        <a:latin typeface="Roboto"/>
                        <a:ea typeface="Roboto"/>
                        <a:cs typeface="Roboto"/>
                        <a:sym typeface="Roboto"/>
                      </a:endParaRPr>
                    </a:p>
                  </a:txBody>
                  <a:tcPr marT="91425" marB="91425" marR="91425" marL="91425"/>
                </a:tc>
              </a:tr>
              <a:tr h="381000">
                <a:tc>
                  <a:txBody>
                    <a:bodyPr/>
                    <a:lstStyle/>
                    <a:p>
                      <a:pPr indent="0" lvl="0" marL="0" rtl="0" algn="l">
                        <a:lnSpc>
                          <a:spcPct val="115000"/>
                        </a:lnSpc>
                        <a:spcBef>
                          <a:spcPts val="1200"/>
                        </a:spcBef>
                        <a:spcAft>
                          <a:spcPts val="1200"/>
                        </a:spcAft>
                        <a:buNone/>
                      </a:pPr>
                      <a:r>
                        <a:rPr b="1" lang="en-US" sz="3100">
                          <a:solidFill>
                            <a:schemeClr val="dk1"/>
                          </a:solidFill>
                        </a:rPr>
                        <a:t>XML-RPC pingbacks attack</a:t>
                      </a:r>
                      <a:endParaRPr b="1" sz="3100">
                        <a:latin typeface="Roboto"/>
                        <a:ea typeface="Roboto"/>
                        <a:cs typeface="Roboto"/>
                        <a:sym typeface="Roboto"/>
                      </a:endParaRPr>
                    </a:p>
                  </a:txBody>
                  <a:tcPr marT="91425" marB="91425" marR="91425" marL="91425">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3300">
                          <a:latin typeface="Roboto"/>
                          <a:ea typeface="Roboto"/>
                          <a:cs typeface="Roboto"/>
                          <a:sym typeface="Roboto"/>
                        </a:rPr>
                        <a:t>Attackers are able to leverage the default XML-RPC API.</a:t>
                      </a:r>
                      <a:endParaRPr b="1" sz="3300">
                        <a:latin typeface="Roboto"/>
                        <a:ea typeface="Roboto"/>
                        <a:cs typeface="Roboto"/>
                        <a:sym typeface="Roboto"/>
                      </a:endParaRPr>
                    </a:p>
                  </a:txBody>
                  <a:tcPr marT="91425" marB="91425" marR="91425" marL="91425">
                    <a:solidFill>
                      <a:srgbClr val="FFFFFF"/>
                    </a:solidFill>
                  </a:tcPr>
                </a:tc>
                <a:tc>
                  <a:txBody>
                    <a:bodyPr/>
                    <a:lstStyle/>
                    <a:p>
                      <a:pPr indent="0" lvl="0" marL="0" rtl="0" algn="ctr">
                        <a:spcBef>
                          <a:spcPts val="0"/>
                        </a:spcBef>
                        <a:spcAft>
                          <a:spcPts val="0"/>
                        </a:spcAft>
                        <a:buNone/>
                      </a:pPr>
                      <a:r>
                        <a:rPr b="1" lang="en-US" sz="2800">
                          <a:latin typeface="Roboto"/>
                          <a:ea typeface="Roboto"/>
                          <a:cs typeface="Roboto"/>
                          <a:sym typeface="Roboto"/>
                        </a:rPr>
                        <a:t>The vulnerability allows attackers to perform callbacks for DDOS attacks, a Cloudflare Protection Bypass, and Cross Site Port Attack.</a:t>
                      </a:r>
                      <a:endParaRPr b="1" sz="2800">
                        <a:latin typeface="Roboto"/>
                        <a:ea typeface="Roboto"/>
                        <a:cs typeface="Roboto"/>
                        <a:sym typeface="Roboto"/>
                      </a:endParaRPr>
                    </a:p>
                  </a:txBody>
                  <a:tcPr marT="91425" marB="91425" marR="91425" marL="91425">
                    <a:solidFill>
                      <a:srgbClr val="FFFFFF"/>
                    </a:solidFill>
                  </a:tcPr>
                </a:tc>
              </a:tr>
              <a:tr h="381000">
                <a:tc>
                  <a:txBody>
                    <a:bodyPr/>
                    <a:lstStyle/>
                    <a:p>
                      <a:pPr indent="0" lvl="0" marL="0" rtl="0" algn="l">
                        <a:lnSpc>
                          <a:spcPct val="115000"/>
                        </a:lnSpc>
                        <a:spcBef>
                          <a:spcPts val="1200"/>
                        </a:spcBef>
                        <a:spcAft>
                          <a:spcPts val="1200"/>
                        </a:spcAft>
                        <a:buNone/>
                      </a:pPr>
                      <a:r>
                        <a:rPr b="1" lang="en-US" sz="3100">
                          <a:solidFill>
                            <a:schemeClr val="dk1"/>
                          </a:solidFill>
                          <a:highlight>
                            <a:srgbClr val="FFFFFF"/>
                          </a:highlight>
                        </a:rPr>
                        <a:t>WordPress XMLRPC GHOST Vulnerability Scanner</a:t>
                      </a:r>
                      <a:endParaRPr b="1" sz="3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3300">
                          <a:latin typeface="Roboto"/>
                          <a:ea typeface="Roboto"/>
                          <a:cs typeface="Roboto"/>
                          <a:sym typeface="Roboto"/>
                        </a:rPr>
                        <a:t>CVE-2015-0235</a:t>
                      </a:r>
                      <a:endParaRPr b="1" sz="33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b="1" lang="en-US" sz="2800">
                          <a:latin typeface="Roboto"/>
                          <a:ea typeface="Roboto"/>
                          <a:cs typeface="Roboto"/>
                          <a:sym typeface="Roboto"/>
                        </a:rPr>
                        <a:t>Allows attackers to remotely take complete control of the a system without having any prior knowledge of system credentials.</a:t>
                      </a:r>
                      <a:endParaRPr b="1" sz="2800">
                        <a:latin typeface="Roboto"/>
                        <a:ea typeface="Roboto"/>
                        <a:cs typeface="Roboto"/>
                        <a:sym typeface="Roboto"/>
                      </a:endParaRPr>
                    </a:p>
                  </a:txBody>
                  <a:tcPr marT="91425" marB="91425" marR="91425" marL="91425">
                    <a:solidFill>
                      <a:srgbClr val="FFFFFF"/>
                    </a:solidFill>
                  </a:tcPr>
                </a:tc>
              </a:tr>
              <a:tr h="381000">
                <a:tc>
                  <a:txBody>
                    <a:bodyPr/>
                    <a:lstStyle/>
                    <a:p>
                      <a:pPr indent="0" lvl="0" marL="0" rtl="0" algn="l">
                        <a:lnSpc>
                          <a:spcPct val="120000"/>
                        </a:lnSpc>
                        <a:spcBef>
                          <a:spcPts val="2400"/>
                        </a:spcBef>
                        <a:spcAft>
                          <a:spcPts val="500"/>
                        </a:spcAft>
                        <a:buNone/>
                      </a:pPr>
                      <a:r>
                        <a:rPr b="1" lang="en-US" sz="3100">
                          <a:solidFill>
                            <a:schemeClr val="dk1"/>
                          </a:solidFill>
                          <a:highlight>
                            <a:srgbClr val="FFFFFF"/>
                          </a:highlight>
                        </a:rPr>
                        <a:t>Wordpress XMLRPC DoS - Metasploit</a:t>
                      </a:r>
                      <a:endParaRPr b="1" sz="31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3300">
                          <a:latin typeface="Roboto"/>
                          <a:ea typeface="Roboto"/>
                          <a:cs typeface="Roboto"/>
                          <a:sym typeface="Roboto"/>
                        </a:rPr>
                        <a:t>CVE-2014-5266</a:t>
                      </a:r>
                      <a:endParaRPr b="1" sz="33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b="1" lang="en-US" sz="2800">
                          <a:latin typeface="Roboto"/>
                          <a:ea typeface="Roboto"/>
                          <a:cs typeface="Roboto"/>
                          <a:sym typeface="Roboto"/>
                        </a:rPr>
                        <a:t>A XML denial of service which affects wordpress 3.5 - 3.9.2</a:t>
                      </a:r>
                      <a:endParaRPr b="1" sz="2800">
                        <a:latin typeface="Roboto"/>
                        <a:ea typeface="Roboto"/>
                        <a:cs typeface="Roboto"/>
                        <a:sym typeface="Roboto"/>
                      </a:endParaRPr>
                    </a:p>
                  </a:txBody>
                  <a:tcPr marT="91425" marB="91425" marR="91425" marL="91425">
                    <a:solidFill>
                      <a:srgbClr val="FFFFFF"/>
                    </a:solidFill>
                  </a:tcPr>
                </a:tc>
              </a:tr>
              <a:tr h="381000">
                <a:tc>
                  <a:txBody>
                    <a:bodyPr/>
                    <a:lstStyle/>
                    <a:p>
                      <a:pPr indent="0" lvl="0" marL="0" rtl="0" algn="l">
                        <a:lnSpc>
                          <a:spcPct val="120000"/>
                        </a:lnSpc>
                        <a:spcBef>
                          <a:spcPts val="2400"/>
                        </a:spcBef>
                        <a:spcAft>
                          <a:spcPts val="500"/>
                        </a:spcAft>
                        <a:buNone/>
                      </a:pPr>
                      <a:r>
                        <a:rPr b="1" lang="en-US" sz="3100">
                          <a:solidFill>
                            <a:schemeClr val="dk1"/>
                          </a:solidFill>
                        </a:rPr>
                        <a:t>Wordpress XML-RPC Username/Password Login</a:t>
                      </a:r>
                      <a:endParaRPr b="1" sz="6300">
                        <a:solidFill>
                          <a:schemeClr val="dk1"/>
                        </a:solidFill>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3300">
                          <a:latin typeface="Roboto"/>
                          <a:ea typeface="Roboto"/>
                          <a:cs typeface="Roboto"/>
                          <a:sym typeface="Roboto"/>
                        </a:rPr>
                        <a:t>CVE-1999-0502</a:t>
                      </a:r>
                      <a:endParaRPr b="1" sz="33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solidFill>
                      <a:srgbClr val="FFFFFF"/>
                    </a:solidFill>
                  </a:tcPr>
                </a:tc>
                <a:tc>
                  <a:txBody>
                    <a:bodyPr/>
                    <a:lstStyle/>
                    <a:p>
                      <a:pPr indent="0" lvl="0" marL="0" rtl="0" algn="ctr">
                        <a:spcBef>
                          <a:spcPts val="0"/>
                        </a:spcBef>
                        <a:spcAft>
                          <a:spcPts val="0"/>
                        </a:spcAft>
                        <a:buNone/>
                      </a:pPr>
                      <a:r>
                        <a:rPr b="1" lang="en-US" sz="2800">
                          <a:latin typeface="Roboto"/>
                          <a:ea typeface="Roboto"/>
                          <a:cs typeface="Roboto"/>
                          <a:sym typeface="Roboto"/>
                        </a:rPr>
                        <a:t>Uses XMLRPC in attempts to authenticate against a Wordpress site using username and password combination by the USER_FILE, PASS_FILE, and USERPASS_FILE options.</a:t>
                      </a:r>
                      <a:endParaRPr b="1" sz="2800">
                        <a:latin typeface="Roboto"/>
                        <a:ea typeface="Roboto"/>
                        <a:cs typeface="Roboto"/>
                        <a:sym typeface="Roboto"/>
                      </a:endParaRPr>
                    </a:p>
                  </a:txBody>
                  <a:tcPr marT="91425" marB="91425" marR="91425" marL="91425">
                    <a:solidFill>
                      <a:srgbClr val="FFFFFF"/>
                    </a:solidFill>
                  </a:tcPr>
                </a:tc>
              </a:tr>
              <a:tr h="832525">
                <a:tc>
                  <a:txBody>
                    <a:bodyPr/>
                    <a:lstStyle/>
                    <a:p>
                      <a:pPr indent="0" lvl="0" marL="0" rtl="0" algn="l">
                        <a:lnSpc>
                          <a:spcPct val="120000"/>
                        </a:lnSpc>
                        <a:spcBef>
                          <a:spcPts val="2400"/>
                        </a:spcBef>
                        <a:spcAft>
                          <a:spcPts val="500"/>
                        </a:spcAft>
                        <a:buNone/>
                      </a:pPr>
                      <a:r>
                        <a:rPr b="1" lang="en-US" sz="3100">
                          <a:solidFill>
                            <a:schemeClr val="dk1"/>
                          </a:solidFill>
                        </a:rPr>
                        <a:t>Wordpress Pingback Locator - Metasploit</a:t>
                      </a:r>
                      <a:endParaRPr b="1" sz="3100">
                        <a:solidFill>
                          <a:schemeClr val="dk1"/>
                        </a:solidFill>
                      </a:endParaRPr>
                    </a:p>
                  </a:txBody>
                  <a:tcPr marT="91425" marB="91425" marR="91425" marL="91425">
                    <a:lnT cap="flat" cmpd="sng" w="9525">
                      <a:solidFill>
                        <a:schemeClr val="dk1"/>
                      </a:solidFill>
                      <a:prstDash val="solid"/>
                      <a:round/>
                      <a:headEnd len="sm" w="sm" type="none"/>
                      <a:tailEnd len="sm" w="sm" type="none"/>
                    </a:lnT>
                    <a:solidFill>
                      <a:srgbClr val="FFFFFF"/>
                    </a:solidFill>
                  </a:tcPr>
                </a:tc>
                <a:tc>
                  <a:txBody>
                    <a:bodyPr/>
                    <a:lstStyle/>
                    <a:p>
                      <a:pPr indent="0" lvl="0" marL="0" rtl="0" algn="ctr">
                        <a:spcBef>
                          <a:spcPts val="0"/>
                        </a:spcBef>
                        <a:spcAft>
                          <a:spcPts val="0"/>
                        </a:spcAft>
                        <a:buNone/>
                      </a:pPr>
                      <a:r>
                        <a:rPr b="1" lang="en-US" sz="3300">
                          <a:latin typeface="Roboto"/>
                          <a:ea typeface="Roboto"/>
                          <a:cs typeface="Roboto"/>
                          <a:sym typeface="Roboto"/>
                        </a:rPr>
                        <a:t>CVE-2013-0235</a:t>
                      </a:r>
                      <a:endParaRPr b="1" sz="3300">
                        <a:latin typeface="Roboto"/>
                        <a:ea typeface="Roboto"/>
                        <a:cs typeface="Roboto"/>
                        <a:sym typeface="Roboto"/>
                      </a:endParaRPr>
                    </a:p>
                  </a:txBody>
                  <a:tcPr marT="91425" marB="91425" marR="91425" marL="91425">
                    <a:solidFill>
                      <a:srgbClr val="FFFFFF"/>
                    </a:solidFill>
                  </a:tcPr>
                </a:tc>
                <a:tc>
                  <a:txBody>
                    <a:bodyPr/>
                    <a:lstStyle/>
                    <a:p>
                      <a:pPr indent="0" lvl="0" marL="0" rtl="0" algn="ctr">
                        <a:spcBef>
                          <a:spcPts val="0"/>
                        </a:spcBef>
                        <a:spcAft>
                          <a:spcPts val="0"/>
                        </a:spcAft>
                        <a:buNone/>
                      </a:pPr>
                      <a:r>
                        <a:rPr b="1" lang="en-US" sz="2800">
                          <a:latin typeface="Roboto"/>
                          <a:ea typeface="Roboto"/>
                          <a:cs typeface="Roboto"/>
                          <a:sym typeface="Roboto"/>
                        </a:rPr>
                        <a:t>Will scan for wordpress sites with Pingback API enabled. An attack can cause the wordpress site to port scan an external target and return results.</a:t>
                      </a:r>
                      <a:endParaRPr b="1" sz="2800">
                        <a:latin typeface="Roboto"/>
                        <a:ea typeface="Roboto"/>
                        <a:cs typeface="Roboto"/>
                        <a:sym typeface="Roboto"/>
                      </a:endParaRPr>
                    </a:p>
                  </a:txBody>
                  <a:tcPr marT="91425" marB="91425" marR="91425" marL="91425">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pic>
        <p:nvPicPr>
          <p:cNvPr id="2382" name="Google Shape;2382;p1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83" name="Google Shape;2383;p14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84" name="Google Shape;2384;p14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85" name="Google Shape;2385;p14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Enumeration of WordPress</a:t>
            </a:r>
            <a:endParaRPr/>
          </a:p>
        </p:txBody>
      </p:sp>
      <p:sp>
        <p:nvSpPr>
          <p:cNvPr id="2391" name="Google Shape;2391;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2" name="Google Shape;2392;p144"/>
          <p:cNvSpPr txBox="1"/>
          <p:nvPr>
            <p:ph idx="3" type="body"/>
          </p:nvPr>
        </p:nvSpPr>
        <p:spPr>
          <a:xfrm>
            <a:off x="717350" y="2295400"/>
            <a:ext cx="22942800" cy="9866700"/>
          </a:xfrm>
          <a:prstGeom prst="rect">
            <a:avLst/>
          </a:prstGeom>
        </p:spPr>
        <p:txBody>
          <a:bodyPr anchorCtr="0" anchor="t" bIns="2437975" lIns="1219000" spcFirstLastPara="1" rIns="1219000" wrap="square" tIns="0">
            <a:noAutofit/>
          </a:bodyPr>
          <a:lstStyle/>
          <a:p>
            <a:pPr indent="0" lvl="0" marL="914400" rtl="0" algn="l">
              <a:lnSpc>
                <a:spcPct val="115000"/>
              </a:lnSpc>
              <a:spcBef>
                <a:spcPts val="0"/>
              </a:spcBef>
              <a:spcAft>
                <a:spcPts val="0"/>
              </a:spcAft>
              <a:buNone/>
            </a:pPr>
            <a:r>
              <a:rPr lang="en-US" sz="4400">
                <a:solidFill>
                  <a:srgbClr val="DBD9E8"/>
                </a:solidFill>
              </a:rPr>
              <a:t>Summarize the following:</a:t>
            </a:r>
            <a:endParaRPr sz="4400">
              <a:solidFill>
                <a:srgbClr val="DBD9E8"/>
              </a:solidFill>
            </a:endParaRPr>
          </a:p>
          <a:p>
            <a:pPr indent="-508000" lvl="0" marL="457200" rtl="0" algn="l">
              <a:lnSpc>
                <a:spcPct val="115000"/>
              </a:lnSpc>
              <a:spcBef>
                <a:spcPts val="1000"/>
              </a:spcBef>
              <a:spcAft>
                <a:spcPts val="0"/>
              </a:spcAft>
              <a:buClr>
                <a:srgbClr val="DBD9E8"/>
              </a:buClr>
              <a:buSzPts val="4400"/>
              <a:buChar char="●"/>
            </a:pPr>
            <a:r>
              <a:rPr lang="en-US" sz="4400">
                <a:solidFill>
                  <a:srgbClr val="DBD9E8"/>
                </a:solidFill>
              </a:rPr>
              <a:t>How did you exploit this vulnerability?</a:t>
            </a:r>
            <a:endParaRPr sz="4400">
              <a:solidFill>
                <a:srgbClr val="DBD9E8"/>
              </a:solidFill>
            </a:endParaRPr>
          </a:p>
          <a:p>
            <a:pPr indent="-508000" lvl="1" marL="1828800" rtl="0" algn="l">
              <a:lnSpc>
                <a:spcPct val="115000"/>
              </a:lnSpc>
              <a:spcBef>
                <a:spcPts val="0"/>
              </a:spcBef>
              <a:spcAft>
                <a:spcPts val="0"/>
              </a:spcAft>
              <a:buClr>
                <a:srgbClr val="DBD9E8"/>
              </a:buClr>
              <a:buSzPts val="4400"/>
              <a:buChar char="○"/>
            </a:pPr>
            <a:r>
              <a:rPr lang="en-US" sz="4400">
                <a:solidFill>
                  <a:srgbClr val="DBD9E8"/>
                </a:solidFill>
              </a:rPr>
              <a:t>For WordPress usernames</a:t>
            </a:r>
            <a:endParaRPr sz="4400">
              <a:solidFill>
                <a:srgbClr val="DBD9E8"/>
              </a:solidFill>
            </a:endParaRPr>
          </a:p>
          <a:p>
            <a:pPr indent="-508000" lvl="2" marL="2286000" rtl="0" algn="l">
              <a:lnSpc>
                <a:spcPct val="115000"/>
              </a:lnSpc>
              <a:spcBef>
                <a:spcPts val="0"/>
              </a:spcBef>
              <a:spcAft>
                <a:spcPts val="0"/>
              </a:spcAft>
              <a:buClr>
                <a:srgbClr val="DBD9E8"/>
              </a:buClr>
              <a:buSzPts val="4400"/>
              <a:buChar char="■"/>
            </a:pPr>
            <a:r>
              <a:rPr lang="en-US" sz="4400">
                <a:solidFill>
                  <a:srgbClr val="DBD9E8"/>
                </a:solidFill>
              </a:rPr>
              <a:t>wpscan –url </a:t>
            </a:r>
            <a:r>
              <a:rPr lang="en-US" sz="4400" u="sng">
                <a:solidFill>
                  <a:srgbClr val="DBD9E8"/>
                </a:solidFill>
                <a:hlinkClick r:id="rId3">
                  <a:extLst>
                    <a:ext uri="{A12FA001-AC4F-418D-AE19-62706E023703}">
                      <ahyp:hlinkClr val="tx"/>
                    </a:ext>
                  </a:extLst>
                </a:hlinkClick>
              </a:rPr>
              <a:t>http://192.168.1.110/wordpress</a:t>
            </a:r>
            <a:r>
              <a:rPr lang="en-US" sz="4400">
                <a:solidFill>
                  <a:srgbClr val="DBD9E8"/>
                </a:solidFill>
              </a:rPr>
              <a:t> –enumerate u </a:t>
            </a:r>
            <a:endParaRPr sz="4400">
              <a:solidFill>
                <a:srgbClr val="DBD9E8"/>
              </a:solidFill>
            </a:endParaRPr>
          </a:p>
          <a:p>
            <a:pPr indent="-508000" lvl="4" marL="3200400" rtl="0" algn="l">
              <a:lnSpc>
                <a:spcPct val="115000"/>
              </a:lnSpc>
              <a:spcBef>
                <a:spcPts val="0"/>
              </a:spcBef>
              <a:spcAft>
                <a:spcPts val="0"/>
              </a:spcAft>
              <a:buClr>
                <a:srgbClr val="DBD9E8"/>
              </a:buClr>
              <a:buSzPts val="4400"/>
              <a:buChar char="○"/>
            </a:pPr>
            <a:r>
              <a:rPr lang="en-US" sz="4400">
                <a:solidFill>
                  <a:srgbClr val="DBD9E8"/>
                </a:solidFill>
              </a:rPr>
              <a:t>Wordpress password in /var/www/html/wordpress/wp-config.php file</a:t>
            </a:r>
            <a:endParaRPr sz="4400">
              <a:solidFill>
                <a:srgbClr val="DBD9E8"/>
              </a:solidFill>
            </a:endParaRPr>
          </a:p>
          <a:p>
            <a:pPr indent="-508000" lvl="5" marL="3657600" rtl="0" algn="l">
              <a:lnSpc>
                <a:spcPct val="115000"/>
              </a:lnSpc>
              <a:spcBef>
                <a:spcPts val="0"/>
              </a:spcBef>
              <a:spcAft>
                <a:spcPts val="0"/>
              </a:spcAft>
              <a:buClr>
                <a:srgbClr val="DBD9E8"/>
              </a:buClr>
              <a:buSzPts val="4400"/>
              <a:buChar char="■"/>
            </a:pPr>
            <a:r>
              <a:rPr lang="en-US" sz="4400">
                <a:solidFill>
                  <a:srgbClr val="DBD9E8"/>
                </a:solidFill>
              </a:rPr>
              <a:t>cd </a:t>
            </a:r>
            <a:r>
              <a:rPr lang="en-US" sz="4400">
                <a:solidFill>
                  <a:srgbClr val="DBD9E8"/>
                </a:solidFill>
              </a:rPr>
              <a:t>/var/www/html/wordpress/ &amp;&amp; cat wp-config.php</a:t>
            </a:r>
            <a:endParaRPr sz="4400">
              <a:solidFill>
                <a:srgbClr val="DBD9E8"/>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1000"/>
              </a:spcAft>
              <a:buNone/>
            </a:pPr>
            <a:r>
              <a:rPr lang="en-US" sz="4400">
                <a:solidFill>
                  <a:schemeClr val="dk1"/>
                </a:solidFill>
              </a:rPr>
              <a:t>           </a:t>
            </a:r>
            <a:r>
              <a:rPr lang="en-US" sz="4400">
                <a:solidFill>
                  <a:srgbClr val="DBD9E8"/>
                </a:solidFill>
              </a:rPr>
              <a:t>  </a:t>
            </a:r>
            <a:r>
              <a:rPr i="1" lang="en-US" sz="4400">
                <a:solidFill>
                  <a:srgbClr val="DBD9E8"/>
                </a:solidFill>
              </a:rPr>
              <a:t>wpscan results 	</a:t>
            </a:r>
            <a:r>
              <a:rPr i="1" lang="en-US" sz="4400">
                <a:solidFill>
                  <a:schemeClr val="dk1"/>
                </a:solidFill>
              </a:rPr>
              <a:t>																					</a:t>
            </a:r>
            <a:r>
              <a:rPr i="1" lang="en-US" sz="4400">
                <a:solidFill>
                  <a:srgbClr val="DBD9E8"/>
                </a:solidFill>
              </a:rPr>
              <a:t>	wp-config.php</a:t>
            </a:r>
            <a:endParaRPr i="1" sz="4400">
              <a:solidFill>
                <a:srgbClr val="DBD9E8"/>
              </a:solidFill>
            </a:endParaRPr>
          </a:p>
        </p:txBody>
      </p:sp>
      <p:pic>
        <p:nvPicPr>
          <p:cNvPr id="2393" name="Google Shape;2393;p144"/>
          <p:cNvPicPr preferRelativeResize="0"/>
          <p:nvPr/>
        </p:nvPicPr>
        <p:blipFill rotWithShape="1">
          <a:blip r:embed="rId4">
            <a:alphaModFix/>
          </a:blip>
          <a:srcRect b="29973" l="0" r="38774" t="20369"/>
          <a:stretch/>
        </p:blipFill>
        <p:spPr>
          <a:xfrm>
            <a:off x="15629625" y="8117800"/>
            <a:ext cx="8030525" cy="3422100"/>
          </a:xfrm>
          <a:prstGeom prst="rect">
            <a:avLst/>
          </a:prstGeom>
          <a:noFill/>
          <a:ln>
            <a:noFill/>
          </a:ln>
        </p:spPr>
      </p:pic>
      <p:pic>
        <p:nvPicPr>
          <p:cNvPr id="2394" name="Google Shape;2394;p144"/>
          <p:cNvPicPr preferRelativeResize="0"/>
          <p:nvPr/>
        </p:nvPicPr>
        <p:blipFill>
          <a:blip r:embed="rId5">
            <a:alphaModFix/>
          </a:blip>
          <a:stretch>
            <a:fillRect/>
          </a:stretch>
        </p:blipFill>
        <p:spPr>
          <a:xfrm>
            <a:off x="230800" y="7904588"/>
            <a:ext cx="15264775" cy="384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14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Weak User Passwords</a:t>
            </a:r>
            <a:endParaRPr/>
          </a:p>
        </p:txBody>
      </p:sp>
      <p:sp>
        <p:nvSpPr>
          <p:cNvPr id="2400" name="Google Shape;2400;p1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1" name="Google Shape;2401;p14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DBD9E8"/>
                </a:solidFill>
              </a:rPr>
              <a:t>Summary:</a:t>
            </a:r>
            <a:endParaRPr sz="4400">
              <a:solidFill>
                <a:srgbClr val="DBD9E8"/>
              </a:solidFill>
            </a:endParaRPr>
          </a:p>
          <a:p>
            <a:pPr indent="-508000" lvl="0" marL="914400" rtl="0" algn="l">
              <a:lnSpc>
                <a:spcPct val="115000"/>
              </a:lnSpc>
              <a:spcBef>
                <a:spcPts val="1200"/>
              </a:spcBef>
              <a:spcAft>
                <a:spcPts val="0"/>
              </a:spcAft>
              <a:buClr>
                <a:srgbClr val="DBD9E8"/>
              </a:buClr>
              <a:buSzPts val="4400"/>
              <a:buChar char="●"/>
            </a:pPr>
            <a:r>
              <a:rPr lang="en-US" sz="4400">
                <a:solidFill>
                  <a:srgbClr val="DBD9E8"/>
                </a:solidFill>
              </a:rPr>
              <a:t>Used Hydra to brute force into Michael’s account </a:t>
            </a:r>
            <a:endParaRPr sz="4400">
              <a:solidFill>
                <a:srgbClr val="DBD9E8"/>
              </a:solidFill>
            </a:endParaRPr>
          </a:p>
          <a:p>
            <a:pPr indent="-508000" lvl="1" marL="1371600" rtl="0" algn="l">
              <a:lnSpc>
                <a:spcPct val="115000"/>
              </a:lnSpc>
              <a:spcBef>
                <a:spcPts val="1000"/>
              </a:spcBef>
              <a:spcAft>
                <a:spcPts val="0"/>
              </a:spcAft>
              <a:buClr>
                <a:srgbClr val="DBD9E8"/>
              </a:buClr>
              <a:buSzPts val="4400"/>
              <a:buChar char="○"/>
            </a:pPr>
            <a:r>
              <a:rPr lang="en-US" sz="4400">
                <a:solidFill>
                  <a:srgbClr val="DBD9E8"/>
                </a:solidFill>
              </a:rPr>
              <a:t>This took no more than a minute due to a weak  password (his name)</a:t>
            </a:r>
            <a:endParaRPr sz="4400">
              <a:solidFill>
                <a:srgbClr val="DBD9E8"/>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457200" rtl="0" algn="l">
              <a:lnSpc>
                <a:spcPct val="115000"/>
              </a:lnSpc>
              <a:spcBef>
                <a:spcPts val="1000"/>
              </a:spcBef>
              <a:spcAft>
                <a:spcPts val="0"/>
              </a:spcAft>
              <a:buClr>
                <a:srgbClr val="DBD9E8"/>
              </a:buClr>
              <a:buSzPts val="4400"/>
              <a:buChar char="●"/>
            </a:pPr>
            <a:r>
              <a:rPr lang="en-US" sz="4400">
                <a:solidFill>
                  <a:srgbClr val="DBD9E8"/>
                </a:solidFill>
              </a:rPr>
              <a:t>Then with an open ssh port we were able to access a user shell with Michael’s account</a:t>
            </a:r>
            <a:endParaRPr sz="4400">
              <a:solidFill>
                <a:srgbClr val="DBD9E8"/>
              </a:solidFill>
            </a:endParaRPr>
          </a:p>
          <a:p>
            <a:pPr indent="-508000" lvl="0" marL="457200" rtl="0" algn="l">
              <a:lnSpc>
                <a:spcPct val="115000"/>
              </a:lnSpc>
              <a:spcBef>
                <a:spcPts val="0"/>
              </a:spcBef>
              <a:spcAft>
                <a:spcPts val="0"/>
              </a:spcAft>
              <a:buClr>
                <a:srgbClr val="DBD9E8"/>
              </a:buClr>
              <a:buSzPts val="4400"/>
              <a:buChar char="●"/>
            </a:pPr>
            <a:r>
              <a:rPr lang="en-US" sz="4400">
                <a:solidFill>
                  <a:srgbClr val="DBD9E8"/>
                </a:solidFill>
              </a:rPr>
              <a:t>Discovered the  password for the SQL Database </a:t>
            </a:r>
            <a:endParaRPr sz="4400">
              <a:solidFill>
                <a:srgbClr val="DBD9E8"/>
              </a:solidFill>
            </a:endParaRPr>
          </a:p>
        </p:txBody>
      </p:sp>
      <p:pic>
        <p:nvPicPr>
          <p:cNvPr id="2402" name="Google Shape;2402;p145"/>
          <p:cNvPicPr preferRelativeResize="0"/>
          <p:nvPr/>
        </p:nvPicPr>
        <p:blipFill>
          <a:blip r:embed="rId3">
            <a:alphaModFix/>
          </a:blip>
          <a:stretch>
            <a:fillRect/>
          </a:stretch>
        </p:blipFill>
        <p:spPr>
          <a:xfrm>
            <a:off x="703375" y="4815550"/>
            <a:ext cx="11416171" cy="3448050"/>
          </a:xfrm>
          <a:prstGeom prst="rect">
            <a:avLst/>
          </a:prstGeom>
          <a:noFill/>
          <a:ln>
            <a:noFill/>
          </a:ln>
        </p:spPr>
      </p:pic>
      <p:pic>
        <p:nvPicPr>
          <p:cNvPr id="2403" name="Google Shape;2403;p145"/>
          <p:cNvPicPr preferRelativeResize="0"/>
          <p:nvPr/>
        </p:nvPicPr>
        <p:blipFill>
          <a:blip r:embed="rId4">
            <a:alphaModFix/>
          </a:blip>
          <a:stretch>
            <a:fillRect/>
          </a:stretch>
        </p:blipFill>
        <p:spPr>
          <a:xfrm>
            <a:off x="12522725" y="4815550"/>
            <a:ext cx="7334250" cy="3448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